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86" r:id="rId5"/>
    <p:sldId id="260" r:id="rId6"/>
    <p:sldId id="364" r:id="rId7"/>
    <p:sldId id="365" r:id="rId8"/>
    <p:sldId id="366" r:id="rId9"/>
    <p:sldId id="367" r:id="rId10"/>
    <p:sldId id="368" r:id="rId11"/>
    <p:sldId id="369" r:id="rId12"/>
    <p:sldId id="2147483622" r:id="rId13"/>
  </p:sldIdLst>
  <p:sldSz cx="12192000" cy="6858000"/>
  <p:notesSz cx="6858000" cy="9144000"/>
  <p:embeddedFontLst>
    <p:embeddedFont>
      <p:font typeface="Lexend" pitchFamily="2" charset="0"/>
      <p:regular r:id="rId16"/>
      <p:bold r:id="rId17"/>
    </p:embeddedFont>
    <p:embeddedFont>
      <p:font typeface="Lexend Black" pitchFamily="2" charset="0"/>
      <p:bold r:id="rId18"/>
    </p:embeddedFont>
    <p:embeddedFont>
      <p:font typeface="Lexend ExtraBold" pitchFamily="2" charset="0"/>
      <p:bold r:id="rId19"/>
    </p:embeddedFont>
    <p:embeddedFont>
      <p:font typeface="Lexend Medium" pitchFamily="2" charset="0"/>
      <p:regular r:id="rId20"/>
    </p:embeddedFont>
    <p:embeddedFont>
      <p:font typeface="Lexend SemiBold" pitchFamily="2" charset="0"/>
      <p:regular r:id="rId21"/>
      <p:bold r:id="rId22"/>
    </p:embeddedFont>
    <p:embeddedFont>
      <p:font typeface="Rubik" pitchFamily="2" charset="-79"/>
      <p:regular r:id="rId23"/>
      <p:bold r:id="rId24"/>
      <p:italic r:id="rId25"/>
      <p:boldItalic r:id="rId26"/>
    </p:embeddedFont>
    <p:embeddedFont>
      <p:font typeface="Rubik SemiBold" pitchFamily="2" charset="-79"/>
      <p:regular r:id="rId27"/>
      <p:bold r:id="rId28"/>
      <p:boldItalic r:id="rId2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4BCC8"/>
    <a:srgbClr val="190D42"/>
    <a:srgbClr val="F8F8F8"/>
    <a:srgbClr val="E6E7E8"/>
    <a:srgbClr val="00EEAE"/>
    <a:srgbClr val="EF4B5B"/>
    <a:srgbClr val="4B93AC"/>
    <a:srgbClr val="170F3F"/>
    <a:srgbClr val="472768"/>
    <a:srgbClr val="A4CD39"/>
  </p:clrMru>
  <p:extLst>
    <p:ext uri="{E76CE94A-603C-4142-B9EB-6D1370010A27}">
      <p14:discardImageEditData xmlns:p14="http://schemas.microsoft.com/office/powerpoint/2010/main" val="1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24235FA-995E-45C8-80C5-5DABC9FF3014}" v="3" dt="2025-11-07T22:30:09.2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950" autoAdjust="0"/>
  </p:normalViewPr>
  <p:slideViewPr>
    <p:cSldViewPr snapToGrid="0">
      <p:cViewPr varScale="1">
        <p:scale>
          <a:sx n="76" d="100"/>
          <a:sy n="76" d="100"/>
        </p:scale>
        <p:origin x="917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font" Target="fonts/font3.fntdata"/><Relationship Id="rId26" Type="http://schemas.openxmlformats.org/officeDocument/2006/relationships/font" Target="fonts/font11.fntdata"/><Relationship Id="rId3" Type="http://schemas.openxmlformats.org/officeDocument/2006/relationships/customXml" Target="../customXml/item3.xml"/><Relationship Id="rId21" Type="http://schemas.openxmlformats.org/officeDocument/2006/relationships/font" Target="fonts/font6.fntdata"/><Relationship Id="rId34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font" Target="fonts/font2.fntdata"/><Relationship Id="rId25" Type="http://schemas.openxmlformats.org/officeDocument/2006/relationships/font" Target="fonts/font10.fntdata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29" Type="http://schemas.openxmlformats.org/officeDocument/2006/relationships/font" Target="fonts/font14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9.fntdata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23" Type="http://schemas.openxmlformats.org/officeDocument/2006/relationships/font" Target="fonts/font8.fntdata"/><Relationship Id="rId28" Type="http://schemas.openxmlformats.org/officeDocument/2006/relationships/font" Target="fonts/font13.fntdata"/><Relationship Id="rId10" Type="http://schemas.openxmlformats.org/officeDocument/2006/relationships/slide" Target="slides/slide6.xml"/><Relationship Id="rId19" Type="http://schemas.openxmlformats.org/officeDocument/2006/relationships/font" Target="fonts/font4.fntdata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Relationship Id="rId22" Type="http://schemas.openxmlformats.org/officeDocument/2006/relationships/font" Target="fonts/font7.fntdata"/><Relationship Id="rId27" Type="http://schemas.openxmlformats.org/officeDocument/2006/relationships/font" Target="fonts/font12.fntdata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ragallo, Miranda" userId="ee2d0969-38ef-4be8-8879-9ec1d20bd214" providerId="ADAL" clId="{D6DD3416-35CD-4915-AF94-F997D1F07F49}"/>
    <pc:docChg chg="custSel modSld">
      <pc:chgData name="Peragallo, Miranda" userId="ee2d0969-38ef-4be8-8879-9ec1d20bd214" providerId="ADAL" clId="{D6DD3416-35CD-4915-AF94-F997D1F07F49}" dt="2025-11-07T22:36:41.288" v="306" actId="20577"/>
      <pc:docMkLst>
        <pc:docMk/>
      </pc:docMkLst>
      <pc:sldChg chg="modSp mod">
        <pc:chgData name="Peragallo, Miranda" userId="ee2d0969-38ef-4be8-8879-9ec1d20bd214" providerId="ADAL" clId="{D6DD3416-35CD-4915-AF94-F997D1F07F49}" dt="2025-11-07T22:34:02.925" v="223" actId="1076"/>
        <pc:sldMkLst>
          <pc:docMk/>
          <pc:sldMk cId="0" sldId="260"/>
        </pc:sldMkLst>
        <pc:spChg chg="mod">
          <ac:chgData name="Peragallo, Miranda" userId="ee2d0969-38ef-4be8-8879-9ec1d20bd214" providerId="ADAL" clId="{D6DD3416-35CD-4915-AF94-F997D1F07F49}" dt="2025-11-07T22:34:02.925" v="223" actId="1076"/>
          <ac:spMkLst>
            <pc:docMk/>
            <pc:sldMk cId="0" sldId="260"/>
            <ac:spMk id="4" creationId="{00000000-0000-0000-0000-000000000000}"/>
          </ac:spMkLst>
        </pc:spChg>
        <pc:spChg chg="mod">
          <ac:chgData name="Peragallo, Miranda" userId="ee2d0969-38ef-4be8-8879-9ec1d20bd214" providerId="ADAL" clId="{D6DD3416-35CD-4915-AF94-F997D1F07F49}" dt="2025-11-07T22:33:33.977" v="220" actId="6549"/>
          <ac:spMkLst>
            <pc:docMk/>
            <pc:sldMk cId="0" sldId="260"/>
            <ac:spMk id="5" creationId="{00000000-0000-0000-0000-000000000000}"/>
          </ac:spMkLst>
        </pc:spChg>
      </pc:sldChg>
      <pc:sldChg chg="addSp modSp mod">
        <pc:chgData name="Peragallo, Miranda" userId="ee2d0969-38ef-4be8-8879-9ec1d20bd214" providerId="ADAL" clId="{D6DD3416-35CD-4915-AF94-F997D1F07F49}" dt="2025-11-07T22:31:55.182" v="219" actId="20577"/>
        <pc:sldMkLst>
          <pc:docMk/>
          <pc:sldMk cId="1167370845" sldId="286"/>
        </pc:sldMkLst>
        <pc:spChg chg="add mod">
          <ac:chgData name="Peragallo, Miranda" userId="ee2d0969-38ef-4be8-8879-9ec1d20bd214" providerId="ADAL" clId="{D6DD3416-35CD-4915-AF94-F997D1F07F49}" dt="2025-11-07T22:31:55.182" v="219" actId="20577"/>
          <ac:spMkLst>
            <pc:docMk/>
            <pc:sldMk cId="1167370845" sldId="286"/>
            <ac:spMk id="3" creationId="{CF249299-DC2F-9E02-8C98-1AF5905E012B}"/>
          </ac:spMkLst>
        </pc:spChg>
        <pc:spChg chg="mod">
          <ac:chgData name="Peragallo, Miranda" userId="ee2d0969-38ef-4be8-8879-9ec1d20bd214" providerId="ADAL" clId="{D6DD3416-35CD-4915-AF94-F997D1F07F49}" dt="2025-11-07T22:28:30.926" v="128" actId="1076"/>
          <ac:spMkLst>
            <pc:docMk/>
            <pc:sldMk cId="1167370845" sldId="286"/>
            <ac:spMk id="5" creationId="{DD35E963-2ECF-0F16-CF14-4F70F0811052}"/>
          </ac:spMkLst>
        </pc:spChg>
      </pc:sldChg>
      <pc:sldChg chg="modSp mod">
        <pc:chgData name="Peragallo, Miranda" userId="ee2d0969-38ef-4be8-8879-9ec1d20bd214" providerId="ADAL" clId="{D6DD3416-35CD-4915-AF94-F997D1F07F49}" dt="2025-11-07T22:34:57.264" v="225" actId="20577"/>
        <pc:sldMkLst>
          <pc:docMk/>
          <pc:sldMk cId="3493685040" sldId="365"/>
        </pc:sldMkLst>
        <pc:spChg chg="mod">
          <ac:chgData name="Peragallo, Miranda" userId="ee2d0969-38ef-4be8-8879-9ec1d20bd214" providerId="ADAL" clId="{D6DD3416-35CD-4915-AF94-F997D1F07F49}" dt="2025-11-07T22:34:57.264" v="225" actId="20577"/>
          <ac:spMkLst>
            <pc:docMk/>
            <pc:sldMk cId="3493685040" sldId="365"/>
            <ac:spMk id="5" creationId="{63A31A4F-BCEE-8290-481E-C8430DE1D771}"/>
          </ac:spMkLst>
        </pc:spChg>
      </pc:sldChg>
      <pc:sldChg chg="modSp mod">
        <pc:chgData name="Peragallo, Miranda" userId="ee2d0969-38ef-4be8-8879-9ec1d20bd214" providerId="ADAL" clId="{D6DD3416-35CD-4915-AF94-F997D1F07F49}" dt="2025-11-07T21:53:48.420" v="12" actId="20577"/>
        <pc:sldMkLst>
          <pc:docMk/>
          <pc:sldMk cId="2448948702" sldId="366"/>
        </pc:sldMkLst>
        <pc:spChg chg="mod">
          <ac:chgData name="Peragallo, Miranda" userId="ee2d0969-38ef-4be8-8879-9ec1d20bd214" providerId="ADAL" clId="{D6DD3416-35CD-4915-AF94-F997D1F07F49}" dt="2025-11-07T21:53:48.420" v="12" actId="20577"/>
          <ac:spMkLst>
            <pc:docMk/>
            <pc:sldMk cId="2448948702" sldId="366"/>
            <ac:spMk id="5" creationId="{5B506EDD-E4DF-723F-7F2E-F2C991D1D271}"/>
          </ac:spMkLst>
        </pc:spChg>
      </pc:sldChg>
      <pc:sldChg chg="modSp mod">
        <pc:chgData name="Peragallo, Miranda" userId="ee2d0969-38ef-4be8-8879-9ec1d20bd214" providerId="ADAL" clId="{D6DD3416-35CD-4915-AF94-F997D1F07F49}" dt="2025-11-07T22:27:56.062" v="127" actId="20577"/>
        <pc:sldMkLst>
          <pc:docMk/>
          <pc:sldMk cId="719329222" sldId="367"/>
        </pc:sldMkLst>
        <pc:spChg chg="mod">
          <ac:chgData name="Peragallo, Miranda" userId="ee2d0969-38ef-4be8-8879-9ec1d20bd214" providerId="ADAL" clId="{D6DD3416-35CD-4915-AF94-F997D1F07F49}" dt="2025-11-07T22:27:56.062" v="127" actId="20577"/>
          <ac:spMkLst>
            <pc:docMk/>
            <pc:sldMk cId="719329222" sldId="367"/>
            <ac:spMk id="4" creationId="{0A562D2E-33CD-82FA-C315-D43D20E52826}"/>
          </ac:spMkLst>
        </pc:spChg>
        <pc:spChg chg="mod">
          <ac:chgData name="Peragallo, Miranda" userId="ee2d0969-38ef-4be8-8879-9ec1d20bd214" providerId="ADAL" clId="{D6DD3416-35CD-4915-AF94-F997D1F07F49}" dt="2025-11-07T22:26:40.609" v="77"/>
          <ac:spMkLst>
            <pc:docMk/>
            <pc:sldMk cId="719329222" sldId="367"/>
            <ac:spMk id="5" creationId="{BE4EFBE5-90C3-3DBC-178F-2CA0A469D6FC}"/>
          </ac:spMkLst>
        </pc:spChg>
      </pc:sldChg>
      <pc:sldChg chg="modSp mod">
        <pc:chgData name="Peragallo, Miranda" userId="ee2d0969-38ef-4be8-8879-9ec1d20bd214" providerId="ADAL" clId="{D6DD3416-35CD-4915-AF94-F997D1F07F49}" dt="2025-11-07T22:36:41.288" v="306" actId="20577"/>
        <pc:sldMkLst>
          <pc:docMk/>
          <pc:sldMk cId="2041189744" sldId="369"/>
        </pc:sldMkLst>
        <pc:spChg chg="mod">
          <ac:chgData name="Peragallo, Miranda" userId="ee2d0969-38ef-4be8-8879-9ec1d20bd214" providerId="ADAL" clId="{D6DD3416-35CD-4915-AF94-F997D1F07F49}" dt="2025-11-07T22:36:41.288" v="306" actId="20577"/>
          <ac:spMkLst>
            <pc:docMk/>
            <pc:sldMk cId="2041189744" sldId="369"/>
            <ac:spMk id="4" creationId="{834033B2-5136-4BCD-B25D-42A44289C726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3B500C5-73E7-9C69-7ED2-0FD4EFF4626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ED9C0C-6288-F619-21A5-A83A1BB1036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A9F5BE-F99E-49CA-B1FF-89FC38E40879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CBF3EA5-4B00-BF42-64D6-83D1067B9F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F1E5FF-E3C9-7B5C-BD17-88B78C0CEC5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1BE419-C6A8-4801-81A8-0138505C4F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217589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31ED58-49B7-4441-B905-75303AB02FE9}" type="datetimeFigureOut">
              <a:t>11/7/2025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7D3F24-5C1D-4043-9A1C-53A15F4A8DE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3693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7D3F24-5C1D-4043-9A1C-53A15F4A8DE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46821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7D3F24-5C1D-4043-9A1C-53A15F4A8DE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88208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644EFC-DEAA-1D34-C767-F0F8C5FC45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645DEE3-D799-E305-5ADB-363AD2A2FF8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E56EE2B-99CF-312B-5F1E-3CB1A64237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D0A9DE-C3F4-7754-D512-7C2552EFBB1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7D3F24-5C1D-4043-9A1C-53A15F4A8DE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49340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146A3F-C51F-43B2-9AB2-F977E4FEC3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23329C-1D5F-133A-8046-6398D6473C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066D891-D1AE-68B7-8675-553BBBAD36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8B305A-8D1D-3523-B1BA-50841422D2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7D3F24-5C1D-4043-9A1C-53A15F4A8DE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71475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C94D55-69E0-937A-B6C3-5FE53F676F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1D95999-B255-602C-F7DF-C263DD6681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F42699E-A0E1-56E3-464E-85BF598A424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189520-E45A-13F8-750F-F0622557C9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7D3F24-5C1D-4043-9A1C-53A15F4A8DE9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93028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FC7E5D-2812-BD60-D5F0-7D70A35809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B33784A-648B-DAC6-0CB3-8C68C8CFA5B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125E208-D60F-8702-3B58-3B98B48306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D1D4D0-1584-C5D7-0A98-10CD236DA19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7D3F24-5C1D-4043-9A1C-53A15F4A8DE9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60258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0DD279-AA34-348E-2C3F-4889F38377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5A3D110-C58A-B0DE-A5E9-B0D819CC1F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5DDD806-A7A7-3284-AA8D-17470B11FA2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791EC1-1FBC-37CA-6C87-7162D4CDA2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7D3F24-5C1D-4043-9A1C-53A15F4A8DE9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95910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F4CD86-58CB-7124-C853-B3C1EE1E0A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E2E5005-E1F5-036A-44D4-80A3DDCFAD5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12CD8A4-8A3D-4C31-0E93-E7F1530B191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EAB644-CD26-FC32-CAA7-24FFBF9ADF6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7D3F24-5C1D-4043-9A1C-53A15F4A8DE9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9536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7D3F24-5C1D-4043-9A1C-53A15F4A8DE9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0496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1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26DD353D-365C-6C1B-3F48-F3CCFC6A30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-1" y="648510"/>
            <a:ext cx="12192002" cy="6178551"/>
          </a:xfrm>
          <a:prstGeom prst="rect">
            <a:avLst/>
          </a:prstGeom>
        </p:spPr>
      </p:pic>
      <p:pic>
        <p:nvPicPr>
          <p:cNvPr id="5" name="Picture 4" descr="A black and white rectangle&#10;&#10;AI-generated content may be incorrect.">
            <a:extLst>
              <a:ext uri="{FF2B5EF4-FFF2-40B4-BE49-F238E27FC236}">
                <a16:creationId xmlns:a16="http://schemas.microsoft.com/office/drawing/2014/main" id="{9F59D6D3-62FE-CE0B-9E70-FD65FB30B70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-1" y="4820079"/>
            <a:ext cx="12217623" cy="2074449"/>
          </a:xfrm>
          <a:prstGeom prst="rect">
            <a:avLst/>
          </a:prstGeom>
        </p:spPr>
      </p:pic>
      <p:sp>
        <p:nvSpPr>
          <p:cNvPr id="15" name="Text Placeholder 11">
            <a:extLst>
              <a:ext uri="{FF2B5EF4-FFF2-40B4-BE49-F238E27FC236}">
                <a16:creationId xmlns:a16="http://schemas.microsoft.com/office/drawing/2014/main" id="{AAE13CC2-F215-FFDF-401E-794691A73BE5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29161" y="1756084"/>
            <a:ext cx="2859088" cy="218959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lnSpc>
                <a:spcPct val="100000"/>
              </a:lnSpc>
              <a:buNone/>
              <a:defRPr sz="1600" b="1" i="0" spc="100" baseline="0">
                <a:solidFill>
                  <a:schemeClr val="accent5"/>
                </a:solidFill>
                <a:latin typeface="Lexend SemiBold" pitchFamily="2" charset="77"/>
                <a:cs typeface="Gotham Book" pitchFamily="2" charset="0"/>
              </a:defRPr>
            </a:lvl1pPr>
          </a:lstStyle>
          <a:p>
            <a:pPr lvl="0"/>
            <a:r>
              <a:rPr lang="en-US"/>
              <a:t>SUBHEADLINE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11D1BEA4-BD3A-01A3-E7A0-1DF8F93A1FA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29161" y="4370916"/>
            <a:ext cx="2859088" cy="218959"/>
          </a:xfrm>
          <a:prstGeom prst="rect">
            <a:avLst/>
          </a:prstGeom>
        </p:spPr>
        <p:txBody>
          <a:bodyPr lIns="0" tIns="0" rIns="0" bIns="0" anchor="t"/>
          <a:lstStyle>
            <a:lvl1pPr marL="0" indent="0" algn="l">
              <a:buNone/>
              <a:defRPr sz="1200" b="0" i="0" baseline="0">
                <a:solidFill>
                  <a:schemeClr val="bg2"/>
                </a:solidFill>
                <a:latin typeface="Lexend Medium" pitchFamily="2" charset="77"/>
                <a:cs typeface="Gotham Book" pitchFamily="2" charset="0"/>
              </a:defRPr>
            </a:lvl1pPr>
          </a:lstStyle>
          <a:p>
            <a:pPr lvl="0"/>
            <a:r>
              <a:rPr lang="en-US"/>
              <a:t>Presenter Name  |  Date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E56D18A-6434-4A4B-9200-2EF9801479B7}"/>
              </a:ext>
            </a:extLst>
          </p:cNvPr>
          <p:cNvSpPr/>
          <p:nvPr userDrawn="1"/>
        </p:nvSpPr>
        <p:spPr>
          <a:xfrm>
            <a:off x="-1" y="0"/>
            <a:ext cx="12192001" cy="174171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100000">
                <a:schemeClr val="accent3"/>
              </a:gs>
              <a:gs pos="65000">
                <a:schemeClr val="accent2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FF4E22-744F-C603-765B-45340D53B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161" y="2151275"/>
            <a:ext cx="5782654" cy="1739182"/>
          </a:xfrm>
          <a:prstGeom prst="rect">
            <a:avLst/>
          </a:prstGeom>
        </p:spPr>
        <p:txBody>
          <a:bodyPr lIns="0" tIns="0" rIns="0" bIns="0"/>
          <a:lstStyle>
            <a:lvl1pPr>
              <a:defRPr lang="en-US" sz="4400" b="1" i="0" kern="1200" spc="-100" baseline="0" dirty="0">
                <a:solidFill>
                  <a:schemeClr val="bg1"/>
                </a:solidFill>
                <a:latin typeface="Rubik SemiBold" pitchFamily="2" charset="-79"/>
                <a:ea typeface="+mn-ea"/>
                <a:cs typeface="Rubik SemiBold" pitchFamily="2" charset="-79"/>
              </a:defRPr>
            </a:lvl1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/>
              <a:t>Click to edit Master title style</a:t>
            </a:r>
          </a:p>
        </p:txBody>
      </p:sp>
      <p:sp>
        <p:nvSpPr>
          <p:cNvPr id="4" name="Picture Placeholder 4">
            <a:extLst>
              <a:ext uri="{FF2B5EF4-FFF2-40B4-BE49-F238E27FC236}">
                <a16:creationId xmlns:a16="http://schemas.microsoft.com/office/drawing/2014/main" id="{10C37E2F-E6CA-9FC5-6B3A-B1B80555BCDC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6714137" y="743993"/>
            <a:ext cx="4692769" cy="5465497"/>
          </a:xfrm>
          <a:custGeom>
            <a:avLst/>
            <a:gdLst>
              <a:gd name="connsiteX0" fmla="*/ 0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0 w 4684433"/>
              <a:gd name="connsiteY4" fmla="*/ 0 h 5335508"/>
              <a:gd name="connsiteX0" fmla="*/ 0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0 w 4684433"/>
              <a:gd name="connsiteY4" fmla="*/ 0 h 5335508"/>
              <a:gd name="connsiteX0" fmla="*/ 1518249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1518249 w 4684433"/>
              <a:gd name="connsiteY4" fmla="*/ 0 h 5335508"/>
              <a:gd name="connsiteX0" fmla="*/ 1518249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1232043 w 4684433"/>
              <a:gd name="connsiteY4" fmla="*/ 1007988 h 5335508"/>
              <a:gd name="connsiteX5" fmla="*/ 1518249 w 4684433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726817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726817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4143 w 4685967"/>
              <a:gd name="connsiteY2" fmla="*/ 5010643 h 5352760"/>
              <a:gd name="connsiteX3" fmla="*/ 4685967 w 4685967"/>
              <a:gd name="connsiteY3" fmla="*/ 5352760 h 5352760"/>
              <a:gd name="connsiteX4" fmla="*/ 1534 w 4685967"/>
              <a:gd name="connsiteY4" fmla="*/ 5352760 h 5352760"/>
              <a:gd name="connsiteX5" fmla="*/ 0 w 4685967"/>
              <a:gd name="connsiteY5" fmla="*/ 1741232 h 5352760"/>
              <a:gd name="connsiteX6" fmla="*/ 1726817 w 4685967"/>
              <a:gd name="connsiteY6" fmla="*/ 0 h 5352760"/>
              <a:gd name="connsiteX0" fmla="*/ 1726817 w 4692769"/>
              <a:gd name="connsiteY0" fmla="*/ 0 h 5352760"/>
              <a:gd name="connsiteX1" fmla="*/ 4685967 w 4692769"/>
              <a:gd name="connsiteY1" fmla="*/ 17252 h 5352760"/>
              <a:gd name="connsiteX2" fmla="*/ 4692769 w 4692769"/>
              <a:gd name="connsiteY2" fmla="*/ 3656296 h 5352760"/>
              <a:gd name="connsiteX3" fmla="*/ 4685967 w 4692769"/>
              <a:gd name="connsiteY3" fmla="*/ 5352760 h 5352760"/>
              <a:gd name="connsiteX4" fmla="*/ 1534 w 4692769"/>
              <a:gd name="connsiteY4" fmla="*/ 5352760 h 5352760"/>
              <a:gd name="connsiteX5" fmla="*/ 0 w 4692769"/>
              <a:gd name="connsiteY5" fmla="*/ 1741232 h 5352760"/>
              <a:gd name="connsiteX6" fmla="*/ 1726817 w 4692769"/>
              <a:gd name="connsiteY6" fmla="*/ 0 h 5352760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072827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072827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92769" h="5370013">
                <a:moveTo>
                  <a:pt x="1726817" y="0"/>
                </a:moveTo>
                <a:lnTo>
                  <a:pt x="4685967" y="17252"/>
                </a:lnTo>
                <a:cubicBezTo>
                  <a:pt x="4688234" y="1230267"/>
                  <a:pt x="4690502" y="2443281"/>
                  <a:pt x="4692769" y="3656296"/>
                </a:cubicBezTo>
                <a:cubicBezTo>
                  <a:pt x="4690502" y="4489203"/>
                  <a:pt x="3860097" y="5347988"/>
                  <a:pt x="3072827" y="5370013"/>
                </a:cubicBezTo>
                <a:lnTo>
                  <a:pt x="1534" y="5352760"/>
                </a:lnTo>
                <a:cubicBezTo>
                  <a:pt x="1023" y="4148917"/>
                  <a:pt x="511" y="2945075"/>
                  <a:pt x="0" y="1741232"/>
                </a:cubicBezTo>
                <a:cubicBezTo>
                  <a:pt x="6262" y="830141"/>
                  <a:pt x="814783" y="5318"/>
                  <a:pt x="1726817" y="0"/>
                </a:cubicBezTo>
                <a:close/>
              </a:path>
            </a:pathLst>
          </a:custGeom>
          <a:noFill/>
          <a:ln>
            <a:noFill/>
          </a:ln>
          <a:effectLst>
            <a:outerShdw blurRad="424180" dist="38100" dir="2700000" sx="105000" sy="105000" algn="tl" rotWithShape="0">
              <a:prstClr val="black">
                <a:alpha val="15000"/>
              </a:prstClr>
            </a:outerShdw>
          </a:effectLst>
        </p:spPr>
        <p:txBody>
          <a:bodyPr anchor="ctr" anchorCtr="0"/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Lexend Black" pitchFamily="2" charset="0"/>
              </a:defRPr>
            </a:lvl1pPr>
          </a:lstStyle>
          <a:p>
            <a:r>
              <a:rPr lang="en-US"/>
              <a:t>(CLICK TO ADD IMAGE)</a:t>
            </a:r>
          </a:p>
          <a:p>
            <a:endParaRPr lang="en-US"/>
          </a:p>
          <a:p>
            <a:endParaRPr lang="en-US"/>
          </a:p>
        </p:txBody>
      </p:sp>
      <p:pic>
        <p:nvPicPr>
          <p:cNvPr id="7" name="Picture 6" descr="A white letter on a black background&#10;&#10;Description automatically generated">
            <a:extLst>
              <a:ext uri="{FF2B5EF4-FFF2-40B4-BE49-F238E27FC236}">
                <a16:creationId xmlns:a16="http://schemas.microsoft.com/office/drawing/2014/main" id="{831D7927-DE18-789C-E448-BD5216185933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5094" y="643552"/>
            <a:ext cx="1816673" cy="338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74983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2">
    <p:bg>
      <p:bgPr>
        <a:gradFill>
          <a:gsLst>
            <a:gs pos="43000">
              <a:schemeClr val="accent4"/>
            </a:gs>
            <a:gs pos="100000">
              <a:schemeClr val="accent2"/>
            </a:gs>
            <a:gs pos="83000">
              <a:schemeClr val="accent3"/>
            </a:gs>
          </a:gsLst>
          <a:lin ang="17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53921114-42F7-ABD7-7CE5-D82D77E1B507}"/>
              </a:ext>
            </a:extLst>
          </p:cNvPr>
          <p:cNvSpPr/>
          <p:nvPr userDrawn="1"/>
        </p:nvSpPr>
        <p:spPr>
          <a:xfrm>
            <a:off x="-1" y="0"/>
            <a:ext cx="12192001" cy="174171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100000">
                <a:schemeClr val="accent3"/>
              </a:gs>
              <a:gs pos="65000">
                <a:schemeClr val="accent2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DF6A3ED-EC95-E64A-3E2D-FE495AAA7194}"/>
              </a:ext>
            </a:extLst>
          </p:cNvPr>
          <p:cNvSpPr/>
          <p:nvPr userDrawn="1"/>
        </p:nvSpPr>
        <p:spPr>
          <a:xfrm>
            <a:off x="1269998" y="4660900"/>
            <a:ext cx="5952744" cy="192278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D7E188E8-2A9E-A6B2-5926-7D67E746ED73}"/>
              </a:ext>
            </a:extLst>
          </p:cNvPr>
          <p:cNvGrpSpPr/>
          <p:nvPr userDrawn="1"/>
        </p:nvGrpSpPr>
        <p:grpSpPr>
          <a:xfrm>
            <a:off x="1269998" y="4660900"/>
            <a:ext cx="5952745" cy="1922789"/>
            <a:chOff x="-2" y="2184400"/>
            <a:chExt cx="5952745" cy="1922789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681AC0EB-8CA2-85C7-C41F-85C1CCD1960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/>
            <a:srcRect t="45862"/>
            <a:stretch/>
          </p:blipFill>
          <p:spPr>
            <a:xfrm>
              <a:off x="-1" y="2184400"/>
              <a:ext cx="5952744" cy="1633187"/>
            </a:xfrm>
            <a:prstGeom prst="rect">
              <a:avLst/>
            </a:prstGeom>
          </p:spPr>
        </p:pic>
        <p:pic>
          <p:nvPicPr>
            <p:cNvPr id="9" name="Picture 8" descr="A black and white rectangle&#10;&#10;AI-generated content may be incorrect.">
              <a:extLst>
                <a:ext uri="{FF2B5EF4-FFF2-40B4-BE49-F238E27FC236}">
                  <a16:creationId xmlns:a16="http://schemas.microsoft.com/office/drawing/2014/main" id="{259CE6F0-3E5C-F617-CCD3-C120014C7E5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 flipH="1">
              <a:off x="-2" y="3096463"/>
              <a:ext cx="5952744" cy="1010726"/>
            </a:xfrm>
            <a:prstGeom prst="rect">
              <a:avLst/>
            </a:prstGeom>
          </p:spPr>
        </p:pic>
        <p:pic>
          <p:nvPicPr>
            <p:cNvPr id="6" name="Picture 5" descr="A blue letter on a black background&#10;&#10;Description automatically generated">
              <a:extLst>
                <a:ext uri="{FF2B5EF4-FFF2-40B4-BE49-F238E27FC236}">
                  <a16:creationId xmlns:a16="http://schemas.microsoft.com/office/drawing/2014/main" id="{8F428500-1367-0538-5940-CBF1A93D1CB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56772" y="3561292"/>
              <a:ext cx="1828800" cy="340687"/>
            </a:xfrm>
            <a:prstGeom prst="rect">
              <a:avLst/>
            </a:prstGeom>
          </p:spPr>
        </p:pic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7CD8E0B-3AF0-48DB-5542-3984DEB7BE25}"/>
              </a:ext>
            </a:extLst>
          </p:cNvPr>
          <p:cNvGrpSpPr/>
          <p:nvPr userDrawn="1"/>
        </p:nvGrpSpPr>
        <p:grpSpPr>
          <a:xfrm>
            <a:off x="1370582" y="2721517"/>
            <a:ext cx="5852160" cy="1922789"/>
            <a:chOff x="1269998" y="4660900"/>
            <a:chExt cx="5852160" cy="1922789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2080FD0F-7DF0-81AB-2B7E-80FE3BA67D93}"/>
                </a:ext>
              </a:extLst>
            </p:cNvPr>
            <p:cNvSpPr/>
            <p:nvPr userDrawn="1"/>
          </p:nvSpPr>
          <p:spPr>
            <a:xfrm>
              <a:off x="1269998" y="4660900"/>
              <a:ext cx="5852160" cy="192278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8014874C-825E-AF94-FD76-F6670D72DCB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/>
            <a:srcRect t="45862"/>
            <a:stretch/>
          </p:blipFill>
          <p:spPr>
            <a:xfrm>
              <a:off x="1269998" y="4660901"/>
              <a:ext cx="5852160" cy="1605591"/>
            </a:xfrm>
            <a:prstGeom prst="rect">
              <a:avLst/>
            </a:prstGeom>
          </p:spPr>
        </p:pic>
        <p:pic>
          <p:nvPicPr>
            <p:cNvPr id="16" name="Picture 15" descr="A black and white rectangle&#10;&#10;AI-generated content may be incorrect.">
              <a:extLst>
                <a:ext uri="{FF2B5EF4-FFF2-40B4-BE49-F238E27FC236}">
                  <a16:creationId xmlns:a16="http://schemas.microsoft.com/office/drawing/2014/main" id="{C64DB21D-4ABB-3575-2694-2A35DFB02CB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 flipH="1">
              <a:off x="1269998" y="5590042"/>
              <a:ext cx="5852160" cy="993647"/>
            </a:xfrm>
            <a:prstGeom prst="rect">
              <a:avLst/>
            </a:prstGeom>
          </p:spPr>
        </p:pic>
        <p:pic>
          <p:nvPicPr>
            <p:cNvPr id="17" name="Picture 16" descr="A blue letter on a black background&#10;&#10;Description automatically generated">
              <a:extLst>
                <a:ext uri="{FF2B5EF4-FFF2-40B4-BE49-F238E27FC236}">
                  <a16:creationId xmlns:a16="http://schemas.microsoft.com/office/drawing/2014/main" id="{DDB0C240-CC94-2489-FFE3-AF6FB9D9313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526772" y="6037792"/>
              <a:ext cx="1828800" cy="340687"/>
            </a:xfrm>
            <a:prstGeom prst="rect">
              <a:avLst/>
            </a:prstGeom>
          </p:spPr>
        </p:pic>
      </p:grpSp>
      <p:sp>
        <p:nvSpPr>
          <p:cNvPr id="4" name="Text Placeholder 11">
            <a:extLst>
              <a:ext uri="{FF2B5EF4-FFF2-40B4-BE49-F238E27FC236}">
                <a16:creationId xmlns:a16="http://schemas.microsoft.com/office/drawing/2014/main" id="{124E0175-BA80-9A2D-73F1-34309D54579B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624974" y="3410111"/>
            <a:ext cx="3224782" cy="236705"/>
          </a:xfrm>
          <a:prstGeom prst="rect">
            <a:avLst/>
          </a:prstGeom>
          <a:ln>
            <a:noFill/>
          </a:ln>
        </p:spPr>
        <p:txBody>
          <a:bodyPr lIns="0" tIns="0" rIns="0" bIns="0" anchor="t"/>
          <a:lstStyle>
            <a:lvl1pPr marL="0" indent="0">
              <a:lnSpc>
                <a:spcPct val="100000"/>
              </a:lnSpc>
              <a:buNone/>
              <a:defRPr sz="2000" b="0" i="0" spc="0" baseline="0">
                <a:solidFill>
                  <a:schemeClr val="bg1"/>
                </a:solidFill>
                <a:latin typeface="Lexend Medium" pitchFamily="2" charset="77"/>
                <a:cs typeface="Gotham Bold" pitchFamily="2" charset="0"/>
              </a:defRPr>
            </a:lvl1pPr>
          </a:lstStyle>
          <a:p>
            <a:pPr lvl="0"/>
            <a:r>
              <a:rPr lang="en-US" dirty="0"/>
              <a:t>Quarterly Leadership Call</a:t>
            </a:r>
          </a:p>
        </p:txBody>
      </p:sp>
    </p:spTree>
    <p:extLst>
      <p:ext uri="{BB962C8B-B14F-4D97-AF65-F5344CB8AC3E}">
        <p14:creationId xmlns:p14="http://schemas.microsoft.com/office/powerpoint/2010/main" val="6306117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ers Slide (3)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7FBACC1F-D4F1-C976-2151-84D91EFDFE11}"/>
              </a:ext>
            </a:extLst>
          </p:cNvPr>
          <p:cNvGrpSpPr/>
          <p:nvPr userDrawn="1"/>
        </p:nvGrpSpPr>
        <p:grpSpPr>
          <a:xfrm>
            <a:off x="0" y="174171"/>
            <a:ext cx="12217623" cy="6686458"/>
            <a:chOff x="152399" y="323942"/>
            <a:chExt cx="12217623" cy="6686458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D474D97D-D376-5BC0-AF45-069255995B17}"/>
                </a:ext>
              </a:extLst>
            </p:cNvPr>
            <p:cNvSpPr/>
            <p:nvPr userDrawn="1"/>
          </p:nvSpPr>
          <p:spPr>
            <a:xfrm>
              <a:off x="152400" y="5029004"/>
              <a:ext cx="12217622" cy="198139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3ED184EA-EE40-00A1-32C6-C78DD81D074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52399" y="323942"/>
              <a:ext cx="12192002" cy="5119866"/>
            </a:xfrm>
            <a:prstGeom prst="rect">
              <a:avLst/>
            </a:prstGeom>
          </p:spPr>
        </p:pic>
        <p:pic>
          <p:nvPicPr>
            <p:cNvPr id="16" name="Picture 15" descr="A black and white rectangle&#10;&#10;AI-generated content may be incorrect.">
              <a:extLst>
                <a:ext uri="{FF2B5EF4-FFF2-40B4-BE49-F238E27FC236}">
                  <a16:creationId xmlns:a16="http://schemas.microsoft.com/office/drawing/2014/main" id="{86659289-8217-A3DA-9B2F-DD22A2A08A9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>
              <a:off x="152399" y="2954555"/>
              <a:ext cx="12217623" cy="2074449"/>
            </a:xfrm>
            <a:prstGeom prst="rect">
              <a:avLst/>
            </a:prstGeom>
          </p:spPr>
        </p:pic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65EF4DA1-D210-8D05-3C60-406E18DD414F}"/>
              </a:ext>
            </a:extLst>
          </p:cNvPr>
          <p:cNvSpPr/>
          <p:nvPr userDrawn="1"/>
        </p:nvSpPr>
        <p:spPr>
          <a:xfrm>
            <a:off x="-1" y="0"/>
            <a:ext cx="12192001" cy="174171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100000">
                <a:schemeClr val="accent3"/>
              </a:gs>
              <a:gs pos="65000">
                <a:schemeClr val="accent2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1BEE4740-7A24-0173-A66D-34D25245DED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3704" y="693818"/>
            <a:ext cx="4544530" cy="1207389"/>
          </a:xfrm>
          <a:prstGeom prst="rect">
            <a:avLst/>
          </a:prstGeom>
        </p:spPr>
        <p:txBody>
          <a:bodyPr lIns="0" tIns="0" rIns="0" bIns="0"/>
          <a:lstStyle>
            <a:lvl1pPr>
              <a:defRPr lang="en-US" sz="3600" b="1" i="0" kern="1200" spc="-50" baseline="0" dirty="0" smtClean="0">
                <a:solidFill>
                  <a:schemeClr val="accent5"/>
                </a:solidFill>
                <a:latin typeface="Rubik SemiBold" pitchFamily="2" charset="-79"/>
                <a:ea typeface="+mn-ea"/>
                <a:cs typeface="Rubik SemiBold" pitchFamily="2" charset="-79"/>
              </a:defRPr>
            </a:lvl1pPr>
          </a:lstStyle>
          <a:p>
            <a:pPr lvl="0"/>
            <a:r>
              <a:rPr lang="en-US"/>
              <a:t>Presenters</a:t>
            </a:r>
          </a:p>
        </p:txBody>
      </p:sp>
      <p:sp>
        <p:nvSpPr>
          <p:cNvPr id="8" name="Picture Placeholder 4">
            <a:extLst>
              <a:ext uri="{FF2B5EF4-FFF2-40B4-BE49-F238E27FC236}">
                <a16:creationId xmlns:a16="http://schemas.microsoft.com/office/drawing/2014/main" id="{5C3BB107-AA22-968C-4739-55FCC4A7B495}"/>
              </a:ext>
            </a:extLst>
          </p:cNvPr>
          <p:cNvSpPr>
            <a:spLocks noGrp="1"/>
          </p:cNvSpPr>
          <p:nvPr>
            <p:ph type="pic" sz="quarter" idx="31" hasCustomPrompt="1"/>
          </p:nvPr>
        </p:nvSpPr>
        <p:spPr>
          <a:xfrm>
            <a:off x="4524177" y="1871152"/>
            <a:ext cx="3093274" cy="3660355"/>
          </a:xfrm>
          <a:custGeom>
            <a:avLst/>
            <a:gdLst>
              <a:gd name="connsiteX0" fmla="*/ 0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0 w 4684433"/>
              <a:gd name="connsiteY4" fmla="*/ 0 h 5335508"/>
              <a:gd name="connsiteX0" fmla="*/ 0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0 w 4684433"/>
              <a:gd name="connsiteY4" fmla="*/ 0 h 5335508"/>
              <a:gd name="connsiteX0" fmla="*/ 1518249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1518249 w 4684433"/>
              <a:gd name="connsiteY4" fmla="*/ 0 h 5335508"/>
              <a:gd name="connsiteX0" fmla="*/ 1518249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1232043 w 4684433"/>
              <a:gd name="connsiteY4" fmla="*/ 1007988 h 5335508"/>
              <a:gd name="connsiteX5" fmla="*/ 1518249 w 4684433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726817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726817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4143 w 4685967"/>
              <a:gd name="connsiteY2" fmla="*/ 5010643 h 5352760"/>
              <a:gd name="connsiteX3" fmla="*/ 4685967 w 4685967"/>
              <a:gd name="connsiteY3" fmla="*/ 5352760 h 5352760"/>
              <a:gd name="connsiteX4" fmla="*/ 1534 w 4685967"/>
              <a:gd name="connsiteY4" fmla="*/ 5352760 h 5352760"/>
              <a:gd name="connsiteX5" fmla="*/ 0 w 4685967"/>
              <a:gd name="connsiteY5" fmla="*/ 1741232 h 5352760"/>
              <a:gd name="connsiteX6" fmla="*/ 1726817 w 4685967"/>
              <a:gd name="connsiteY6" fmla="*/ 0 h 5352760"/>
              <a:gd name="connsiteX0" fmla="*/ 1726817 w 4692769"/>
              <a:gd name="connsiteY0" fmla="*/ 0 h 5352760"/>
              <a:gd name="connsiteX1" fmla="*/ 4685967 w 4692769"/>
              <a:gd name="connsiteY1" fmla="*/ 17252 h 5352760"/>
              <a:gd name="connsiteX2" fmla="*/ 4692769 w 4692769"/>
              <a:gd name="connsiteY2" fmla="*/ 3656296 h 5352760"/>
              <a:gd name="connsiteX3" fmla="*/ 4685967 w 4692769"/>
              <a:gd name="connsiteY3" fmla="*/ 5352760 h 5352760"/>
              <a:gd name="connsiteX4" fmla="*/ 1534 w 4692769"/>
              <a:gd name="connsiteY4" fmla="*/ 5352760 h 5352760"/>
              <a:gd name="connsiteX5" fmla="*/ 0 w 4692769"/>
              <a:gd name="connsiteY5" fmla="*/ 1741232 h 5352760"/>
              <a:gd name="connsiteX6" fmla="*/ 1726817 w 4692769"/>
              <a:gd name="connsiteY6" fmla="*/ 0 h 5352760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072827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072827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42736 w 4708688"/>
              <a:gd name="connsiteY0" fmla="*/ 0 h 5370013"/>
              <a:gd name="connsiteX1" fmla="*/ 4701886 w 4708688"/>
              <a:gd name="connsiteY1" fmla="*/ 17252 h 5370013"/>
              <a:gd name="connsiteX2" fmla="*/ 4708688 w 4708688"/>
              <a:gd name="connsiteY2" fmla="*/ 3656296 h 5370013"/>
              <a:gd name="connsiteX3" fmla="*/ 3088746 w 4708688"/>
              <a:gd name="connsiteY3" fmla="*/ 5370013 h 5370013"/>
              <a:gd name="connsiteX4" fmla="*/ 17453 w 4708688"/>
              <a:gd name="connsiteY4" fmla="*/ 5352760 h 5370013"/>
              <a:gd name="connsiteX5" fmla="*/ 0 w 4708688"/>
              <a:gd name="connsiteY5" fmla="*/ 1128688 h 5370013"/>
              <a:gd name="connsiteX6" fmla="*/ 1742736 w 4708688"/>
              <a:gd name="connsiteY6" fmla="*/ 0 h 5370013"/>
              <a:gd name="connsiteX0" fmla="*/ 1233286 w 4708688"/>
              <a:gd name="connsiteY0" fmla="*/ 0 h 5385327"/>
              <a:gd name="connsiteX1" fmla="*/ 4701886 w 4708688"/>
              <a:gd name="connsiteY1" fmla="*/ 32566 h 5385327"/>
              <a:gd name="connsiteX2" fmla="*/ 4708688 w 4708688"/>
              <a:gd name="connsiteY2" fmla="*/ 3671610 h 5385327"/>
              <a:gd name="connsiteX3" fmla="*/ 3088746 w 4708688"/>
              <a:gd name="connsiteY3" fmla="*/ 5385327 h 5385327"/>
              <a:gd name="connsiteX4" fmla="*/ 17453 w 4708688"/>
              <a:gd name="connsiteY4" fmla="*/ 5368074 h 5385327"/>
              <a:gd name="connsiteX5" fmla="*/ 0 w 4708688"/>
              <a:gd name="connsiteY5" fmla="*/ 1144002 h 5385327"/>
              <a:gd name="connsiteX6" fmla="*/ 1233286 w 4708688"/>
              <a:gd name="connsiteY6" fmla="*/ 0 h 5385327"/>
              <a:gd name="connsiteX0" fmla="*/ 1233286 w 4724608"/>
              <a:gd name="connsiteY0" fmla="*/ 0 h 5385327"/>
              <a:gd name="connsiteX1" fmla="*/ 4701886 w 4724608"/>
              <a:gd name="connsiteY1" fmla="*/ 32566 h 5385327"/>
              <a:gd name="connsiteX2" fmla="*/ 4724608 w 4724608"/>
              <a:gd name="connsiteY2" fmla="*/ 4299468 h 5385327"/>
              <a:gd name="connsiteX3" fmla="*/ 3088746 w 4724608"/>
              <a:gd name="connsiteY3" fmla="*/ 5385327 h 5385327"/>
              <a:gd name="connsiteX4" fmla="*/ 17453 w 4724608"/>
              <a:gd name="connsiteY4" fmla="*/ 5368074 h 5385327"/>
              <a:gd name="connsiteX5" fmla="*/ 0 w 4724608"/>
              <a:gd name="connsiteY5" fmla="*/ 1144002 h 5385327"/>
              <a:gd name="connsiteX6" fmla="*/ 1233286 w 4724608"/>
              <a:gd name="connsiteY6" fmla="*/ 0 h 5385327"/>
              <a:gd name="connsiteX0" fmla="*/ 1233286 w 4724608"/>
              <a:gd name="connsiteY0" fmla="*/ 0 h 5415953"/>
              <a:gd name="connsiteX1" fmla="*/ 4701886 w 4724608"/>
              <a:gd name="connsiteY1" fmla="*/ 32566 h 5415953"/>
              <a:gd name="connsiteX2" fmla="*/ 4724608 w 4724608"/>
              <a:gd name="connsiteY2" fmla="*/ 4299468 h 5415953"/>
              <a:gd name="connsiteX3" fmla="*/ 3630038 w 4724608"/>
              <a:gd name="connsiteY3" fmla="*/ 5415953 h 5415953"/>
              <a:gd name="connsiteX4" fmla="*/ 17453 w 4724608"/>
              <a:gd name="connsiteY4" fmla="*/ 5368074 h 5415953"/>
              <a:gd name="connsiteX5" fmla="*/ 0 w 4724608"/>
              <a:gd name="connsiteY5" fmla="*/ 1144002 h 5415953"/>
              <a:gd name="connsiteX6" fmla="*/ 1233286 w 4724608"/>
              <a:gd name="connsiteY6" fmla="*/ 0 h 5415953"/>
              <a:gd name="connsiteX0" fmla="*/ 1233286 w 4724608"/>
              <a:gd name="connsiteY0" fmla="*/ 0 h 5415953"/>
              <a:gd name="connsiteX1" fmla="*/ 4701886 w 4724608"/>
              <a:gd name="connsiteY1" fmla="*/ 32566 h 5415953"/>
              <a:gd name="connsiteX2" fmla="*/ 4724608 w 4724608"/>
              <a:gd name="connsiteY2" fmla="*/ 4345409 h 5415953"/>
              <a:gd name="connsiteX3" fmla="*/ 3630038 w 4724608"/>
              <a:gd name="connsiteY3" fmla="*/ 5415953 h 5415953"/>
              <a:gd name="connsiteX4" fmla="*/ 17453 w 4724608"/>
              <a:gd name="connsiteY4" fmla="*/ 5368074 h 5415953"/>
              <a:gd name="connsiteX5" fmla="*/ 0 w 4724608"/>
              <a:gd name="connsiteY5" fmla="*/ 1144002 h 5415953"/>
              <a:gd name="connsiteX6" fmla="*/ 1233286 w 4724608"/>
              <a:gd name="connsiteY6" fmla="*/ 0 h 5415953"/>
              <a:gd name="connsiteX0" fmla="*/ 1233286 w 4739335"/>
              <a:gd name="connsiteY0" fmla="*/ 0 h 5415953"/>
              <a:gd name="connsiteX1" fmla="*/ 4739148 w 4739335"/>
              <a:gd name="connsiteY1" fmla="*/ 11060 h 5415953"/>
              <a:gd name="connsiteX2" fmla="*/ 4724608 w 4739335"/>
              <a:gd name="connsiteY2" fmla="*/ 4345409 h 5415953"/>
              <a:gd name="connsiteX3" fmla="*/ 3630038 w 4739335"/>
              <a:gd name="connsiteY3" fmla="*/ 5415953 h 5415953"/>
              <a:gd name="connsiteX4" fmla="*/ 17453 w 4739335"/>
              <a:gd name="connsiteY4" fmla="*/ 5368074 h 5415953"/>
              <a:gd name="connsiteX5" fmla="*/ 0 w 4739335"/>
              <a:gd name="connsiteY5" fmla="*/ 1144002 h 5415953"/>
              <a:gd name="connsiteX6" fmla="*/ 1233286 w 4739335"/>
              <a:gd name="connsiteY6" fmla="*/ 0 h 5415953"/>
              <a:gd name="connsiteX0" fmla="*/ 1233286 w 4739335"/>
              <a:gd name="connsiteY0" fmla="*/ 0 h 5394450"/>
              <a:gd name="connsiteX1" fmla="*/ 4739148 w 4739335"/>
              <a:gd name="connsiteY1" fmla="*/ 11060 h 5394450"/>
              <a:gd name="connsiteX2" fmla="*/ 4724608 w 4739335"/>
              <a:gd name="connsiteY2" fmla="*/ 4345409 h 5394450"/>
              <a:gd name="connsiteX3" fmla="*/ 3630038 w 4739335"/>
              <a:gd name="connsiteY3" fmla="*/ 5394450 h 5394450"/>
              <a:gd name="connsiteX4" fmla="*/ 17453 w 4739335"/>
              <a:gd name="connsiteY4" fmla="*/ 5368074 h 5394450"/>
              <a:gd name="connsiteX5" fmla="*/ 0 w 4739335"/>
              <a:gd name="connsiteY5" fmla="*/ 1144002 h 5394450"/>
              <a:gd name="connsiteX6" fmla="*/ 1233286 w 4739335"/>
              <a:gd name="connsiteY6" fmla="*/ 0 h 5394450"/>
              <a:gd name="connsiteX0" fmla="*/ 1233286 w 4739335"/>
              <a:gd name="connsiteY0" fmla="*/ 0 h 5394450"/>
              <a:gd name="connsiteX1" fmla="*/ 4739148 w 4739335"/>
              <a:gd name="connsiteY1" fmla="*/ 11060 h 5394450"/>
              <a:gd name="connsiteX2" fmla="*/ 4724608 w 4739335"/>
              <a:gd name="connsiteY2" fmla="*/ 4345409 h 5394450"/>
              <a:gd name="connsiteX3" fmla="*/ 3630038 w 4739335"/>
              <a:gd name="connsiteY3" fmla="*/ 5394450 h 5394450"/>
              <a:gd name="connsiteX4" fmla="*/ 17453 w 4739335"/>
              <a:gd name="connsiteY4" fmla="*/ 5368074 h 5394450"/>
              <a:gd name="connsiteX5" fmla="*/ 0 w 4739335"/>
              <a:gd name="connsiteY5" fmla="*/ 1144002 h 5394450"/>
              <a:gd name="connsiteX6" fmla="*/ 1233286 w 4739335"/>
              <a:gd name="connsiteY6" fmla="*/ 0 h 53944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739335" h="5394450">
                <a:moveTo>
                  <a:pt x="1233286" y="0"/>
                </a:moveTo>
                <a:lnTo>
                  <a:pt x="4739148" y="11060"/>
                </a:lnTo>
                <a:cubicBezTo>
                  <a:pt x="4741415" y="1224075"/>
                  <a:pt x="4722341" y="3132394"/>
                  <a:pt x="4724608" y="4345409"/>
                </a:cubicBezTo>
                <a:cubicBezTo>
                  <a:pt x="4722341" y="5178316"/>
                  <a:pt x="4447116" y="5372425"/>
                  <a:pt x="3630038" y="5394450"/>
                </a:cubicBezTo>
                <a:lnTo>
                  <a:pt x="17453" y="5368074"/>
                </a:lnTo>
                <a:cubicBezTo>
                  <a:pt x="16942" y="4164231"/>
                  <a:pt x="511" y="2347845"/>
                  <a:pt x="0" y="1144002"/>
                </a:cubicBezTo>
                <a:cubicBezTo>
                  <a:pt x="6262" y="232911"/>
                  <a:pt x="321252" y="5318"/>
                  <a:pt x="123328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24180" dist="38100" dir="2700000" sx="105000" sy="105000" algn="tl" rotWithShape="0">
              <a:prstClr val="black">
                <a:alpha val="15000"/>
              </a:prstClr>
            </a:outerShdw>
          </a:effectLst>
        </p:spPr>
        <p:txBody>
          <a:bodyPr anchor="ctr" anchorCtr="0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  <a:latin typeface="Lexend Black" pitchFamily="2" charset="0"/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12" name="Picture Placeholder 4">
            <a:extLst>
              <a:ext uri="{FF2B5EF4-FFF2-40B4-BE49-F238E27FC236}">
                <a16:creationId xmlns:a16="http://schemas.microsoft.com/office/drawing/2014/main" id="{CCF7AF0F-B125-9890-05BE-021D1555253A}"/>
              </a:ext>
            </a:extLst>
          </p:cNvPr>
          <p:cNvSpPr>
            <a:spLocks noGrp="1"/>
          </p:cNvSpPr>
          <p:nvPr>
            <p:ph type="pic" sz="quarter" idx="32" hasCustomPrompt="1"/>
          </p:nvPr>
        </p:nvSpPr>
        <p:spPr>
          <a:xfrm>
            <a:off x="7861379" y="1836730"/>
            <a:ext cx="3093274" cy="3660355"/>
          </a:xfrm>
          <a:custGeom>
            <a:avLst/>
            <a:gdLst>
              <a:gd name="connsiteX0" fmla="*/ 0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0 w 4684433"/>
              <a:gd name="connsiteY4" fmla="*/ 0 h 5335508"/>
              <a:gd name="connsiteX0" fmla="*/ 0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0 w 4684433"/>
              <a:gd name="connsiteY4" fmla="*/ 0 h 5335508"/>
              <a:gd name="connsiteX0" fmla="*/ 1518249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1518249 w 4684433"/>
              <a:gd name="connsiteY4" fmla="*/ 0 h 5335508"/>
              <a:gd name="connsiteX0" fmla="*/ 1518249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1232043 w 4684433"/>
              <a:gd name="connsiteY4" fmla="*/ 1007988 h 5335508"/>
              <a:gd name="connsiteX5" fmla="*/ 1518249 w 4684433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726817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726817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4143 w 4685967"/>
              <a:gd name="connsiteY2" fmla="*/ 5010643 h 5352760"/>
              <a:gd name="connsiteX3" fmla="*/ 4685967 w 4685967"/>
              <a:gd name="connsiteY3" fmla="*/ 5352760 h 5352760"/>
              <a:gd name="connsiteX4" fmla="*/ 1534 w 4685967"/>
              <a:gd name="connsiteY4" fmla="*/ 5352760 h 5352760"/>
              <a:gd name="connsiteX5" fmla="*/ 0 w 4685967"/>
              <a:gd name="connsiteY5" fmla="*/ 1741232 h 5352760"/>
              <a:gd name="connsiteX6" fmla="*/ 1726817 w 4685967"/>
              <a:gd name="connsiteY6" fmla="*/ 0 h 5352760"/>
              <a:gd name="connsiteX0" fmla="*/ 1726817 w 4692769"/>
              <a:gd name="connsiteY0" fmla="*/ 0 h 5352760"/>
              <a:gd name="connsiteX1" fmla="*/ 4685967 w 4692769"/>
              <a:gd name="connsiteY1" fmla="*/ 17252 h 5352760"/>
              <a:gd name="connsiteX2" fmla="*/ 4692769 w 4692769"/>
              <a:gd name="connsiteY2" fmla="*/ 3656296 h 5352760"/>
              <a:gd name="connsiteX3" fmla="*/ 4685967 w 4692769"/>
              <a:gd name="connsiteY3" fmla="*/ 5352760 h 5352760"/>
              <a:gd name="connsiteX4" fmla="*/ 1534 w 4692769"/>
              <a:gd name="connsiteY4" fmla="*/ 5352760 h 5352760"/>
              <a:gd name="connsiteX5" fmla="*/ 0 w 4692769"/>
              <a:gd name="connsiteY5" fmla="*/ 1741232 h 5352760"/>
              <a:gd name="connsiteX6" fmla="*/ 1726817 w 4692769"/>
              <a:gd name="connsiteY6" fmla="*/ 0 h 5352760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072827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072827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42736 w 4708688"/>
              <a:gd name="connsiteY0" fmla="*/ 0 h 5370013"/>
              <a:gd name="connsiteX1" fmla="*/ 4701886 w 4708688"/>
              <a:gd name="connsiteY1" fmla="*/ 17252 h 5370013"/>
              <a:gd name="connsiteX2" fmla="*/ 4708688 w 4708688"/>
              <a:gd name="connsiteY2" fmla="*/ 3656296 h 5370013"/>
              <a:gd name="connsiteX3" fmla="*/ 3088746 w 4708688"/>
              <a:gd name="connsiteY3" fmla="*/ 5370013 h 5370013"/>
              <a:gd name="connsiteX4" fmla="*/ 17453 w 4708688"/>
              <a:gd name="connsiteY4" fmla="*/ 5352760 h 5370013"/>
              <a:gd name="connsiteX5" fmla="*/ 0 w 4708688"/>
              <a:gd name="connsiteY5" fmla="*/ 1128688 h 5370013"/>
              <a:gd name="connsiteX6" fmla="*/ 1742736 w 4708688"/>
              <a:gd name="connsiteY6" fmla="*/ 0 h 5370013"/>
              <a:gd name="connsiteX0" fmla="*/ 1233286 w 4708688"/>
              <a:gd name="connsiteY0" fmla="*/ 0 h 5385327"/>
              <a:gd name="connsiteX1" fmla="*/ 4701886 w 4708688"/>
              <a:gd name="connsiteY1" fmla="*/ 32566 h 5385327"/>
              <a:gd name="connsiteX2" fmla="*/ 4708688 w 4708688"/>
              <a:gd name="connsiteY2" fmla="*/ 3671610 h 5385327"/>
              <a:gd name="connsiteX3" fmla="*/ 3088746 w 4708688"/>
              <a:gd name="connsiteY3" fmla="*/ 5385327 h 5385327"/>
              <a:gd name="connsiteX4" fmla="*/ 17453 w 4708688"/>
              <a:gd name="connsiteY4" fmla="*/ 5368074 h 5385327"/>
              <a:gd name="connsiteX5" fmla="*/ 0 w 4708688"/>
              <a:gd name="connsiteY5" fmla="*/ 1144002 h 5385327"/>
              <a:gd name="connsiteX6" fmla="*/ 1233286 w 4708688"/>
              <a:gd name="connsiteY6" fmla="*/ 0 h 5385327"/>
              <a:gd name="connsiteX0" fmla="*/ 1233286 w 4724608"/>
              <a:gd name="connsiteY0" fmla="*/ 0 h 5385327"/>
              <a:gd name="connsiteX1" fmla="*/ 4701886 w 4724608"/>
              <a:gd name="connsiteY1" fmla="*/ 32566 h 5385327"/>
              <a:gd name="connsiteX2" fmla="*/ 4724608 w 4724608"/>
              <a:gd name="connsiteY2" fmla="*/ 4299468 h 5385327"/>
              <a:gd name="connsiteX3" fmla="*/ 3088746 w 4724608"/>
              <a:gd name="connsiteY3" fmla="*/ 5385327 h 5385327"/>
              <a:gd name="connsiteX4" fmla="*/ 17453 w 4724608"/>
              <a:gd name="connsiteY4" fmla="*/ 5368074 h 5385327"/>
              <a:gd name="connsiteX5" fmla="*/ 0 w 4724608"/>
              <a:gd name="connsiteY5" fmla="*/ 1144002 h 5385327"/>
              <a:gd name="connsiteX6" fmla="*/ 1233286 w 4724608"/>
              <a:gd name="connsiteY6" fmla="*/ 0 h 5385327"/>
              <a:gd name="connsiteX0" fmla="*/ 1233286 w 4724608"/>
              <a:gd name="connsiteY0" fmla="*/ 0 h 5415953"/>
              <a:gd name="connsiteX1" fmla="*/ 4701886 w 4724608"/>
              <a:gd name="connsiteY1" fmla="*/ 32566 h 5415953"/>
              <a:gd name="connsiteX2" fmla="*/ 4724608 w 4724608"/>
              <a:gd name="connsiteY2" fmla="*/ 4299468 h 5415953"/>
              <a:gd name="connsiteX3" fmla="*/ 3630038 w 4724608"/>
              <a:gd name="connsiteY3" fmla="*/ 5415953 h 5415953"/>
              <a:gd name="connsiteX4" fmla="*/ 17453 w 4724608"/>
              <a:gd name="connsiteY4" fmla="*/ 5368074 h 5415953"/>
              <a:gd name="connsiteX5" fmla="*/ 0 w 4724608"/>
              <a:gd name="connsiteY5" fmla="*/ 1144002 h 5415953"/>
              <a:gd name="connsiteX6" fmla="*/ 1233286 w 4724608"/>
              <a:gd name="connsiteY6" fmla="*/ 0 h 5415953"/>
              <a:gd name="connsiteX0" fmla="*/ 1233286 w 4724608"/>
              <a:gd name="connsiteY0" fmla="*/ 0 h 5415953"/>
              <a:gd name="connsiteX1" fmla="*/ 4701886 w 4724608"/>
              <a:gd name="connsiteY1" fmla="*/ 32566 h 5415953"/>
              <a:gd name="connsiteX2" fmla="*/ 4724608 w 4724608"/>
              <a:gd name="connsiteY2" fmla="*/ 4345409 h 5415953"/>
              <a:gd name="connsiteX3" fmla="*/ 3630038 w 4724608"/>
              <a:gd name="connsiteY3" fmla="*/ 5415953 h 5415953"/>
              <a:gd name="connsiteX4" fmla="*/ 17453 w 4724608"/>
              <a:gd name="connsiteY4" fmla="*/ 5368074 h 5415953"/>
              <a:gd name="connsiteX5" fmla="*/ 0 w 4724608"/>
              <a:gd name="connsiteY5" fmla="*/ 1144002 h 5415953"/>
              <a:gd name="connsiteX6" fmla="*/ 1233286 w 4724608"/>
              <a:gd name="connsiteY6" fmla="*/ 0 h 5415953"/>
              <a:gd name="connsiteX0" fmla="*/ 1233286 w 4739335"/>
              <a:gd name="connsiteY0" fmla="*/ 0 h 5415953"/>
              <a:gd name="connsiteX1" fmla="*/ 4739148 w 4739335"/>
              <a:gd name="connsiteY1" fmla="*/ 11060 h 5415953"/>
              <a:gd name="connsiteX2" fmla="*/ 4724608 w 4739335"/>
              <a:gd name="connsiteY2" fmla="*/ 4345409 h 5415953"/>
              <a:gd name="connsiteX3" fmla="*/ 3630038 w 4739335"/>
              <a:gd name="connsiteY3" fmla="*/ 5415953 h 5415953"/>
              <a:gd name="connsiteX4" fmla="*/ 17453 w 4739335"/>
              <a:gd name="connsiteY4" fmla="*/ 5368074 h 5415953"/>
              <a:gd name="connsiteX5" fmla="*/ 0 w 4739335"/>
              <a:gd name="connsiteY5" fmla="*/ 1144002 h 5415953"/>
              <a:gd name="connsiteX6" fmla="*/ 1233286 w 4739335"/>
              <a:gd name="connsiteY6" fmla="*/ 0 h 5415953"/>
              <a:gd name="connsiteX0" fmla="*/ 1233286 w 4739335"/>
              <a:gd name="connsiteY0" fmla="*/ 0 h 5394450"/>
              <a:gd name="connsiteX1" fmla="*/ 4739148 w 4739335"/>
              <a:gd name="connsiteY1" fmla="*/ 11060 h 5394450"/>
              <a:gd name="connsiteX2" fmla="*/ 4724608 w 4739335"/>
              <a:gd name="connsiteY2" fmla="*/ 4345409 h 5394450"/>
              <a:gd name="connsiteX3" fmla="*/ 3630038 w 4739335"/>
              <a:gd name="connsiteY3" fmla="*/ 5394450 h 5394450"/>
              <a:gd name="connsiteX4" fmla="*/ 17453 w 4739335"/>
              <a:gd name="connsiteY4" fmla="*/ 5368074 h 5394450"/>
              <a:gd name="connsiteX5" fmla="*/ 0 w 4739335"/>
              <a:gd name="connsiteY5" fmla="*/ 1144002 h 5394450"/>
              <a:gd name="connsiteX6" fmla="*/ 1233286 w 4739335"/>
              <a:gd name="connsiteY6" fmla="*/ 0 h 5394450"/>
              <a:gd name="connsiteX0" fmla="*/ 1233286 w 4739335"/>
              <a:gd name="connsiteY0" fmla="*/ 0 h 5394450"/>
              <a:gd name="connsiteX1" fmla="*/ 4739148 w 4739335"/>
              <a:gd name="connsiteY1" fmla="*/ 11060 h 5394450"/>
              <a:gd name="connsiteX2" fmla="*/ 4724608 w 4739335"/>
              <a:gd name="connsiteY2" fmla="*/ 4345409 h 5394450"/>
              <a:gd name="connsiteX3" fmla="*/ 3630038 w 4739335"/>
              <a:gd name="connsiteY3" fmla="*/ 5394450 h 5394450"/>
              <a:gd name="connsiteX4" fmla="*/ 17453 w 4739335"/>
              <a:gd name="connsiteY4" fmla="*/ 5368074 h 5394450"/>
              <a:gd name="connsiteX5" fmla="*/ 0 w 4739335"/>
              <a:gd name="connsiteY5" fmla="*/ 1144002 h 5394450"/>
              <a:gd name="connsiteX6" fmla="*/ 1233286 w 4739335"/>
              <a:gd name="connsiteY6" fmla="*/ 0 h 53944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739335" h="5394450">
                <a:moveTo>
                  <a:pt x="1233286" y="0"/>
                </a:moveTo>
                <a:lnTo>
                  <a:pt x="4739148" y="11060"/>
                </a:lnTo>
                <a:cubicBezTo>
                  <a:pt x="4741415" y="1224075"/>
                  <a:pt x="4722341" y="3132394"/>
                  <a:pt x="4724608" y="4345409"/>
                </a:cubicBezTo>
                <a:cubicBezTo>
                  <a:pt x="4722341" y="5178316"/>
                  <a:pt x="4447116" y="5372425"/>
                  <a:pt x="3630038" y="5394450"/>
                </a:cubicBezTo>
                <a:lnTo>
                  <a:pt x="17453" y="5368074"/>
                </a:lnTo>
                <a:cubicBezTo>
                  <a:pt x="16942" y="4164231"/>
                  <a:pt x="511" y="2347845"/>
                  <a:pt x="0" y="1144002"/>
                </a:cubicBezTo>
                <a:cubicBezTo>
                  <a:pt x="6262" y="232911"/>
                  <a:pt x="321252" y="5318"/>
                  <a:pt x="123328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24180" dist="38100" dir="2700000" sx="105000" sy="105000" algn="tl" rotWithShape="0">
              <a:prstClr val="black">
                <a:alpha val="15000"/>
              </a:prstClr>
            </a:outerShdw>
          </a:effectLst>
        </p:spPr>
        <p:txBody>
          <a:bodyPr anchor="ctr" anchorCtr="0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  <a:latin typeface="Lexend Black" pitchFamily="2" charset="0"/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13" name="Picture Placeholder 4">
            <a:extLst>
              <a:ext uri="{FF2B5EF4-FFF2-40B4-BE49-F238E27FC236}">
                <a16:creationId xmlns:a16="http://schemas.microsoft.com/office/drawing/2014/main" id="{2F2F7157-CF3B-1AC0-B440-7F8D14D55842}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1178362" y="1871152"/>
            <a:ext cx="3093274" cy="3660355"/>
          </a:xfrm>
          <a:custGeom>
            <a:avLst/>
            <a:gdLst>
              <a:gd name="connsiteX0" fmla="*/ 0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0 w 4684433"/>
              <a:gd name="connsiteY4" fmla="*/ 0 h 5335508"/>
              <a:gd name="connsiteX0" fmla="*/ 0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0 w 4684433"/>
              <a:gd name="connsiteY4" fmla="*/ 0 h 5335508"/>
              <a:gd name="connsiteX0" fmla="*/ 1518249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1518249 w 4684433"/>
              <a:gd name="connsiteY4" fmla="*/ 0 h 5335508"/>
              <a:gd name="connsiteX0" fmla="*/ 1518249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1232043 w 4684433"/>
              <a:gd name="connsiteY4" fmla="*/ 1007988 h 5335508"/>
              <a:gd name="connsiteX5" fmla="*/ 1518249 w 4684433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726817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726817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4143 w 4685967"/>
              <a:gd name="connsiteY2" fmla="*/ 5010643 h 5352760"/>
              <a:gd name="connsiteX3" fmla="*/ 4685967 w 4685967"/>
              <a:gd name="connsiteY3" fmla="*/ 5352760 h 5352760"/>
              <a:gd name="connsiteX4" fmla="*/ 1534 w 4685967"/>
              <a:gd name="connsiteY4" fmla="*/ 5352760 h 5352760"/>
              <a:gd name="connsiteX5" fmla="*/ 0 w 4685967"/>
              <a:gd name="connsiteY5" fmla="*/ 1741232 h 5352760"/>
              <a:gd name="connsiteX6" fmla="*/ 1726817 w 4685967"/>
              <a:gd name="connsiteY6" fmla="*/ 0 h 5352760"/>
              <a:gd name="connsiteX0" fmla="*/ 1726817 w 4692769"/>
              <a:gd name="connsiteY0" fmla="*/ 0 h 5352760"/>
              <a:gd name="connsiteX1" fmla="*/ 4685967 w 4692769"/>
              <a:gd name="connsiteY1" fmla="*/ 17252 h 5352760"/>
              <a:gd name="connsiteX2" fmla="*/ 4692769 w 4692769"/>
              <a:gd name="connsiteY2" fmla="*/ 3656296 h 5352760"/>
              <a:gd name="connsiteX3" fmla="*/ 4685967 w 4692769"/>
              <a:gd name="connsiteY3" fmla="*/ 5352760 h 5352760"/>
              <a:gd name="connsiteX4" fmla="*/ 1534 w 4692769"/>
              <a:gd name="connsiteY4" fmla="*/ 5352760 h 5352760"/>
              <a:gd name="connsiteX5" fmla="*/ 0 w 4692769"/>
              <a:gd name="connsiteY5" fmla="*/ 1741232 h 5352760"/>
              <a:gd name="connsiteX6" fmla="*/ 1726817 w 4692769"/>
              <a:gd name="connsiteY6" fmla="*/ 0 h 5352760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072827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072827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42736 w 4708688"/>
              <a:gd name="connsiteY0" fmla="*/ 0 h 5370013"/>
              <a:gd name="connsiteX1" fmla="*/ 4701886 w 4708688"/>
              <a:gd name="connsiteY1" fmla="*/ 17252 h 5370013"/>
              <a:gd name="connsiteX2" fmla="*/ 4708688 w 4708688"/>
              <a:gd name="connsiteY2" fmla="*/ 3656296 h 5370013"/>
              <a:gd name="connsiteX3" fmla="*/ 3088746 w 4708688"/>
              <a:gd name="connsiteY3" fmla="*/ 5370013 h 5370013"/>
              <a:gd name="connsiteX4" fmla="*/ 17453 w 4708688"/>
              <a:gd name="connsiteY4" fmla="*/ 5352760 h 5370013"/>
              <a:gd name="connsiteX5" fmla="*/ 0 w 4708688"/>
              <a:gd name="connsiteY5" fmla="*/ 1128688 h 5370013"/>
              <a:gd name="connsiteX6" fmla="*/ 1742736 w 4708688"/>
              <a:gd name="connsiteY6" fmla="*/ 0 h 5370013"/>
              <a:gd name="connsiteX0" fmla="*/ 1233286 w 4708688"/>
              <a:gd name="connsiteY0" fmla="*/ 0 h 5385327"/>
              <a:gd name="connsiteX1" fmla="*/ 4701886 w 4708688"/>
              <a:gd name="connsiteY1" fmla="*/ 32566 h 5385327"/>
              <a:gd name="connsiteX2" fmla="*/ 4708688 w 4708688"/>
              <a:gd name="connsiteY2" fmla="*/ 3671610 h 5385327"/>
              <a:gd name="connsiteX3" fmla="*/ 3088746 w 4708688"/>
              <a:gd name="connsiteY3" fmla="*/ 5385327 h 5385327"/>
              <a:gd name="connsiteX4" fmla="*/ 17453 w 4708688"/>
              <a:gd name="connsiteY4" fmla="*/ 5368074 h 5385327"/>
              <a:gd name="connsiteX5" fmla="*/ 0 w 4708688"/>
              <a:gd name="connsiteY5" fmla="*/ 1144002 h 5385327"/>
              <a:gd name="connsiteX6" fmla="*/ 1233286 w 4708688"/>
              <a:gd name="connsiteY6" fmla="*/ 0 h 5385327"/>
              <a:gd name="connsiteX0" fmla="*/ 1233286 w 4724608"/>
              <a:gd name="connsiteY0" fmla="*/ 0 h 5385327"/>
              <a:gd name="connsiteX1" fmla="*/ 4701886 w 4724608"/>
              <a:gd name="connsiteY1" fmla="*/ 32566 h 5385327"/>
              <a:gd name="connsiteX2" fmla="*/ 4724608 w 4724608"/>
              <a:gd name="connsiteY2" fmla="*/ 4299468 h 5385327"/>
              <a:gd name="connsiteX3" fmla="*/ 3088746 w 4724608"/>
              <a:gd name="connsiteY3" fmla="*/ 5385327 h 5385327"/>
              <a:gd name="connsiteX4" fmla="*/ 17453 w 4724608"/>
              <a:gd name="connsiteY4" fmla="*/ 5368074 h 5385327"/>
              <a:gd name="connsiteX5" fmla="*/ 0 w 4724608"/>
              <a:gd name="connsiteY5" fmla="*/ 1144002 h 5385327"/>
              <a:gd name="connsiteX6" fmla="*/ 1233286 w 4724608"/>
              <a:gd name="connsiteY6" fmla="*/ 0 h 5385327"/>
              <a:gd name="connsiteX0" fmla="*/ 1233286 w 4724608"/>
              <a:gd name="connsiteY0" fmla="*/ 0 h 5415953"/>
              <a:gd name="connsiteX1" fmla="*/ 4701886 w 4724608"/>
              <a:gd name="connsiteY1" fmla="*/ 32566 h 5415953"/>
              <a:gd name="connsiteX2" fmla="*/ 4724608 w 4724608"/>
              <a:gd name="connsiteY2" fmla="*/ 4299468 h 5415953"/>
              <a:gd name="connsiteX3" fmla="*/ 3630038 w 4724608"/>
              <a:gd name="connsiteY3" fmla="*/ 5415953 h 5415953"/>
              <a:gd name="connsiteX4" fmla="*/ 17453 w 4724608"/>
              <a:gd name="connsiteY4" fmla="*/ 5368074 h 5415953"/>
              <a:gd name="connsiteX5" fmla="*/ 0 w 4724608"/>
              <a:gd name="connsiteY5" fmla="*/ 1144002 h 5415953"/>
              <a:gd name="connsiteX6" fmla="*/ 1233286 w 4724608"/>
              <a:gd name="connsiteY6" fmla="*/ 0 h 5415953"/>
              <a:gd name="connsiteX0" fmla="*/ 1233286 w 4724608"/>
              <a:gd name="connsiteY0" fmla="*/ 0 h 5415953"/>
              <a:gd name="connsiteX1" fmla="*/ 4701886 w 4724608"/>
              <a:gd name="connsiteY1" fmla="*/ 32566 h 5415953"/>
              <a:gd name="connsiteX2" fmla="*/ 4724608 w 4724608"/>
              <a:gd name="connsiteY2" fmla="*/ 4345409 h 5415953"/>
              <a:gd name="connsiteX3" fmla="*/ 3630038 w 4724608"/>
              <a:gd name="connsiteY3" fmla="*/ 5415953 h 5415953"/>
              <a:gd name="connsiteX4" fmla="*/ 17453 w 4724608"/>
              <a:gd name="connsiteY4" fmla="*/ 5368074 h 5415953"/>
              <a:gd name="connsiteX5" fmla="*/ 0 w 4724608"/>
              <a:gd name="connsiteY5" fmla="*/ 1144002 h 5415953"/>
              <a:gd name="connsiteX6" fmla="*/ 1233286 w 4724608"/>
              <a:gd name="connsiteY6" fmla="*/ 0 h 5415953"/>
              <a:gd name="connsiteX0" fmla="*/ 1233286 w 4739335"/>
              <a:gd name="connsiteY0" fmla="*/ 0 h 5415953"/>
              <a:gd name="connsiteX1" fmla="*/ 4739148 w 4739335"/>
              <a:gd name="connsiteY1" fmla="*/ 11060 h 5415953"/>
              <a:gd name="connsiteX2" fmla="*/ 4724608 w 4739335"/>
              <a:gd name="connsiteY2" fmla="*/ 4345409 h 5415953"/>
              <a:gd name="connsiteX3" fmla="*/ 3630038 w 4739335"/>
              <a:gd name="connsiteY3" fmla="*/ 5415953 h 5415953"/>
              <a:gd name="connsiteX4" fmla="*/ 17453 w 4739335"/>
              <a:gd name="connsiteY4" fmla="*/ 5368074 h 5415953"/>
              <a:gd name="connsiteX5" fmla="*/ 0 w 4739335"/>
              <a:gd name="connsiteY5" fmla="*/ 1144002 h 5415953"/>
              <a:gd name="connsiteX6" fmla="*/ 1233286 w 4739335"/>
              <a:gd name="connsiteY6" fmla="*/ 0 h 5415953"/>
              <a:gd name="connsiteX0" fmla="*/ 1233286 w 4739335"/>
              <a:gd name="connsiteY0" fmla="*/ 0 h 5394450"/>
              <a:gd name="connsiteX1" fmla="*/ 4739148 w 4739335"/>
              <a:gd name="connsiteY1" fmla="*/ 11060 h 5394450"/>
              <a:gd name="connsiteX2" fmla="*/ 4724608 w 4739335"/>
              <a:gd name="connsiteY2" fmla="*/ 4345409 h 5394450"/>
              <a:gd name="connsiteX3" fmla="*/ 3630038 w 4739335"/>
              <a:gd name="connsiteY3" fmla="*/ 5394450 h 5394450"/>
              <a:gd name="connsiteX4" fmla="*/ 17453 w 4739335"/>
              <a:gd name="connsiteY4" fmla="*/ 5368074 h 5394450"/>
              <a:gd name="connsiteX5" fmla="*/ 0 w 4739335"/>
              <a:gd name="connsiteY5" fmla="*/ 1144002 h 5394450"/>
              <a:gd name="connsiteX6" fmla="*/ 1233286 w 4739335"/>
              <a:gd name="connsiteY6" fmla="*/ 0 h 5394450"/>
              <a:gd name="connsiteX0" fmla="*/ 1233286 w 4739335"/>
              <a:gd name="connsiteY0" fmla="*/ 0 h 5394450"/>
              <a:gd name="connsiteX1" fmla="*/ 4739148 w 4739335"/>
              <a:gd name="connsiteY1" fmla="*/ 11060 h 5394450"/>
              <a:gd name="connsiteX2" fmla="*/ 4724608 w 4739335"/>
              <a:gd name="connsiteY2" fmla="*/ 4345409 h 5394450"/>
              <a:gd name="connsiteX3" fmla="*/ 3630038 w 4739335"/>
              <a:gd name="connsiteY3" fmla="*/ 5394450 h 5394450"/>
              <a:gd name="connsiteX4" fmla="*/ 17453 w 4739335"/>
              <a:gd name="connsiteY4" fmla="*/ 5368074 h 5394450"/>
              <a:gd name="connsiteX5" fmla="*/ 0 w 4739335"/>
              <a:gd name="connsiteY5" fmla="*/ 1144002 h 5394450"/>
              <a:gd name="connsiteX6" fmla="*/ 1233286 w 4739335"/>
              <a:gd name="connsiteY6" fmla="*/ 0 h 53944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739335" h="5394450">
                <a:moveTo>
                  <a:pt x="1233286" y="0"/>
                </a:moveTo>
                <a:lnTo>
                  <a:pt x="4739148" y="11060"/>
                </a:lnTo>
                <a:cubicBezTo>
                  <a:pt x="4741415" y="1224075"/>
                  <a:pt x="4722341" y="3132394"/>
                  <a:pt x="4724608" y="4345409"/>
                </a:cubicBezTo>
                <a:cubicBezTo>
                  <a:pt x="4722341" y="5178316"/>
                  <a:pt x="4447116" y="5372425"/>
                  <a:pt x="3630038" y="5394450"/>
                </a:cubicBezTo>
                <a:lnTo>
                  <a:pt x="17453" y="5368074"/>
                </a:lnTo>
                <a:cubicBezTo>
                  <a:pt x="16942" y="4164231"/>
                  <a:pt x="511" y="2347845"/>
                  <a:pt x="0" y="1144002"/>
                </a:cubicBezTo>
                <a:cubicBezTo>
                  <a:pt x="6262" y="232911"/>
                  <a:pt x="321252" y="5318"/>
                  <a:pt x="123328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24180" dist="38100" dir="2700000" sx="105000" sy="105000" algn="tl" rotWithShape="0">
              <a:prstClr val="black">
                <a:alpha val="15000"/>
              </a:prstClr>
            </a:outerShdw>
          </a:effectLst>
        </p:spPr>
        <p:txBody>
          <a:bodyPr anchor="ctr" anchorCtr="0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  <a:latin typeface="Lexend Black" pitchFamily="2" charset="0"/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15" name="Text Placeholder 24">
            <a:extLst>
              <a:ext uri="{FF2B5EF4-FFF2-40B4-BE49-F238E27FC236}">
                <a16:creationId xmlns:a16="http://schemas.microsoft.com/office/drawing/2014/main" id="{27E466EE-A306-BEE4-BABB-46C1D46DF31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91909" y="4182147"/>
            <a:ext cx="2433402" cy="1014562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200" b="0" i="0" baseline="0">
                <a:solidFill>
                  <a:schemeClr val="tx1"/>
                </a:solidFill>
                <a:latin typeface="Lexend" pitchFamily="2" charset="77"/>
                <a:cs typeface="Gotham Book" pitchFamily="2" charset="0"/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044C0610-48BE-CFE4-0082-1760B6C92161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491909" y="3850266"/>
            <a:ext cx="2433402" cy="236705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lnSpc>
                <a:spcPct val="100000"/>
              </a:lnSpc>
              <a:buNone/>
              <a:defRPr sz="1600" b="1" i="0" spc="0" baseline="0">
                <a:solidFill>
                  <a:schemeClr val="tx1"/>
                </a:solidFill>
                <a:latin typeface="Lexend SemiBold" pitchFamily="2" charset="77"/>
                <a:cs typeface="Gotham Bold" pitchFamily="2" charset="0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38185E80-CEA6-1211-64AC-FEB48733FCA4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2495686" y="2229672"/>
            <a:ext cx="1429625" cy="1398571"/>
          </a:xfrm>
          <a:prstGeom prst="teardrop">
            <a:avLst/>
          </a:prstGeom>
          <a:solidFill>
            <a:schemeClr val="accent1"/>
          </a:solidFill>
        </p:spPr>
        <p:txBody>
          <a:bodyPr/>
          <a:lstStyle>
            <a:lvl1pPr marL="0" indent="0">
              <a:buNone/>
              <a:defRPr lang="en-US" sz="1400" kern="1200" dirty="0" smtClean="0">
                <a:solidFill>
                  <a:schemeClr val="bg1"/>
                </a:solidFill>
                <a:latin typeface="Lexend Black" pitchFamily="2" charset="0"/>
                <a:ea typeface="+mn-ea"/>
                <a:cs typeface="+mn-cs"/>
              </a:defRPr>
            </a:lvl1pPr>
          </a:lstStyle>
          <a:p>
            <a:r>
              <a:rPr lang="en-US"/>
              <a:t>(CLICK TO ADD IMAGE)</a:t>
            </a:r>
          </a:p>
        </p:txBody>
      </p:sp>
      <p:sp>
        <p:nvSpPr>
          <p:cNvPr id="33" name="Text Placeholder 24">
            <a:extLst>
              <a:ext uri="{FF2B5EF4-FFF2-40B4-BE49-F238E27FC236}">
                <a16:creationId xmlns:a16="http://schemas.microsoft.com/office/drawing/2014/main" id="{73BB8EEB-948C-17BD-50CC-DD6DE064DB0B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186541" y="4140416"/>
            <a:ext cx="2433402" cy="1014562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200" b="0" i="0" baseline="0">
                <a:solidFill>
                  <a:schemeClr val="tx1"/>
                </a:solidFill>
                <a:latin typeface="Lexend" pitchFamily="2" charset="77"/>
                <a:cs typeface="Gotham Book" pitchFamily="2" charset="0"/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34" name="Text Placeholder 11">
            <a:extLst>
              <a:ext uri="{FF2B5EF4-FFF2-40B4-BE49-F238E27FC236}">
                <a16:creationId xmlns:a16="http://schemas.microsoft.com/office/drawing/2014/main" id="{BA3AB0B3-3C97-409D-EB15-44A353B5970B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186541" y="3808535"/>
            <a:ext cx="2433402" cy="236705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lnSpc>
                <a:spcPct val="100000"/>
              </a:lnSpc>
              <a:buNone/>
              <a:defRPr sz="1600" b="1" i="0" spc="0" baseline="0">
                <a:solidFill>
                  <a:schemeClr val="tx1"/>
                </a:solidFill>
                <a:latin typeface="Lexend SemiBold" pitchFamily="2" charset="77"/>
                <a:cs typeface="Gotham Bold" pitchFamily="2" charset="0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35" name="Picture Placeholder 28">
            <a:extLst>
              <a:ext uri="{FF2B5EF4-FFF2-40B4-BE49-F238E27FC236}">
                <a16:creationId xmlns:a16="http://schemas.microsoft.com/office/drawing/2014/main" id="{7802583A-EE3D-B01B-AEB9-3F14EF5A0AD9}"/>
              </a:ext>
            </a:extLst>
          </p:cNvPr>
          <p:cNvSpPr>
            <a:spLocks noGrp="1"/>
          </p:cNvSpPr>
          <p:nvPr>
            <p:ph type="pic" sz="quarter" idx="30" hasCustomPrompt="1"/>
          </p:nvPr>
        </p:nvSpPr>
        <p:spPr>
          <a:xfrm>
            <a:off x="9190318" y="2205672"/>
            <a:ext cx="1429625" cy="1398571"/>
          </a:xfrm>
          <a:prstGeom prst="teardrop">
            <a:avLst/>
          </a:prstGeom>
          <a:solidFill>
            <a:schemeClr val="accent1"/>
          </a:solidFill>
        </p:spPr>
        <p:txBody>
          <a:bodyPr/>
          <a:lstStyle>
            <a:lvl1pPr marL="0" indent="0">
              <a:buNone/>
              <a:defRPr lang="en-US" sz="1400" kern="1200" dirty="0" smtClean="0">
                <a:solidFill>
                  <a:schemeClr val="bg1"/>
                </a:solidFill>
                <a:latin typeface="Lexend Black" pitchFamily="2" charset="0"/>
                <a:ea typeface="+mn-ea"/>
                <a:cs typeface="+mn-cs"/>
              </a:defRPr>
            </a:lvl1pPr>
          </a:lstStyle>
          <a:p>
            <a:r>
              <a:rPr lang="en-US"/>
              <a:t>(CLICK TO ADD IMAGE)</a:t>
            </a:r>
          </a:p>
        </p:txBody>
      </p:sp>
      <p:sp>
        <p:nvSpPr>
          <p:cNvPr id="30" name="Text Placeholder 24">
            <a:extLst>
              <a:ext uri="{FF2B5EF4-FFF2-40B4-BE49-F238E27FC236}">
                <a16:creationId xmlns:a16="http://schemas.microsoft.com/office/drawing/2014/main" id="{8F317367-AB67-884B-E9AC-AC5A42F98E04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4849506" y="4143396"/>
            <a:ext cx="2433402" cy="1014562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200" b="0" i="0" baseline="0">
                <a:solidFill>
                  <a:schemeClr val="tx1"/>
                </a:solidFill>
                <a:latin typeface="Lexend" pitchFamily="2" charset="77"/>
                <a:cs typeface="Gotham Book" pitchFamily="2" charset="0"/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31" name="Text Placeholder 11">
            <a:extLst>
              <a:ext uri="{FF2B5EF4-FFF2-40B4-BE49-F238E27FC236}">
                <a16:creationId xmlns:a16="http://schemas.microsoft.com/office/drawing/2014/main" id="{AB243899-A5B1-A5E7-BAD3-C7BB46BADDB7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849506" y="3811515"/>
            <a:ext cx="2433402" cy="236705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lnSpc>
                <a:spcPct val="100000"/>
              </a:lnSpc>
              <a:buNone/>
              <a:defRPr sz="1600" b="1" i="0" spc="0" baseline="0">
                <a:solidFill>
                  <a:schemeClr val="tx1"/>
                </a:solidFill>
                <a:latin typeface="Lexend SemiBold" pitchFamily="2" charset="77"/>
                <a:cs typeface="Gotham Bold" pitchFamily="2" charset="0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32" name="Picture Placeholder 28">
            <a:extLst>
              <a:ext uri="{FF2B5EF4-FFF2-40B4-BE49-F238E27FC236}">
                <a16:creationId xmlns:a16="http://schemas.microsoft.com/office/drawing/2014/main" id="{44B22E12-17D8-C259-8A2A-45D362C8A146}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5853283" y="2208652"/>
            <a:ext cx="1429625" cy="1398571"/>
          </a:xfrm>
          <a:prstGeom prst="teardrop">
            <a:avLst/>
          </a:prstGeom>
          <a:solidFill>
            <a:schemeClr val="accent1"/>
          </a:solidFill>
        </p:spPr>
        <p:txBody>
          <a:bodyPr/>
          <a:lstStyle>
            <a:lvl1pPr marL="0" indent="0">
              <a:buNone/>
              <a:defRPr lang="en-US" sz="1400" kern="1200" dirty="0" smtClean="0">
                <a:solidFill>
                  <a:schemeClr val="bg1"/>
                </a:solidFill>
                <a:latin typeface="Lexend Black" pitchFamily="2" charset="0"/>
                <a:ea typeface="+mn-ea"/>
                <a:cs typeface="+mn-cs"/>
              </a:defRPr>
            </a:lvl1pPr>
          </a:lstStyle>
          <a:p>
            <a:r>
              <a:rPr lang="en-US"/>
              <a:t>(CLICK TO ADD IMAGE)</a:t>
            </a:r>
          </a:p>
        </p:txBody>
      </p:sp>
      <p:sp>
        <p:nvSpPr>
          <p:cNvPr id="14" name="Picture Placeholder 6">
            <a:extLst>
              <a:ext uri="{FF2B5EF4-FFF2-40B4-BE49-F238E27FC236}">
                <a16:creationId xmlns:a16="http://schemas.microsoft.com/office/drawing/2014/main" id="{6A4DC0BA-BE9F-4EEE-6EF2-85AAA0AA06F8}"/>
              </a:ext>
            </a:extLst>
          </p:cNvPr>
          <p:cNvSpPr>
            <a:spLocks noGrp="1"/>
          </p:cNvSpPr>
          <p:nvPr>
            <p:ph type="pic" sz="quarter" idx="34" hasCustomPrompt="1"/>
          </p:nvPr>
        </p:nvSpPr>
        <p:spPr>
          <a:xfrm>
            <a:off x="1098670" y="5397477"/>
            <a:ext cx="188259" cy="188354"/>
          </a:xfrm>
          <a:prstGeom prst="flowChartConnector">
            <a:avLst/>
          </a:prstGeom>
          <a:solidFill>
            <a:schemeClr val="accent2"/>
          </a:solidFill>
        </p:spPr>
        <p:txBody>
          <a:bodyPr>
            <a:normAutofit/>
          </a:bodyPr>
          <a:lstStyle>
            <a:lvl1pPr marL="45720" indent="0">
              <a:buNone/>
              <a:defRPr sz="800">
                <a:solidFill>
                  <a:schemeClr val="accent6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18" name="Picture Placeholder 6">
            <a:extLst>
              <a:ext uri="{FF2B5EF4-FFF2-40B4-BE49-F238E27FC236}">
                <a16:creationId xmlns:a16="http://schemas.microsoft.com/office/drawing/2014/main" id="{17F59805-D58D-4DDD-066E-D923239F4B38}"/>
              </a:ext>
            </a:extLst>
          </p:cNvPr>
          <p:cNvSpPr>
            <a:spLocks noGrp="1"/>
          </p:cNvSpPr>
          <p:nvPr>
            <p:ph type="pic" sz="quarter" idx="35" hasCustomPrompt="1"/>
          </p:nvPr>
        </p:nvSpPr>
        <p:spPr>
          <a:xfrm>
            <a:off x="4452838" y="5397477"/>
            <a:ext cx="188259" cy="188354"/>
          </a:xfrm>
          <a:prstGeom prst="flowChartConnector">
            <a:avLst/>
          </a:prstGeom>
          <a:solidFill>
            <a:schemeClr val="accent5"/>
          </a:solidFill>
        </p:spPr>
        <p:txBody>
          <a:bodyPr>
            <a:normAutofit/>
          </a:bodyPr>
          <a:lstStyle>
            <a:lvl1pPr marL="45720" indent="0">
              <a:buNone/>
              <a:defRPr sz="800">
                <a:solidFill>
                  <a:schemeClr val="accent6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19" name="Picture Placeholder 6">
            <a:extLst>
              <a:ext uri="{FF2B5EF4-FFF2-40B4-BE49-F238E27FC236}">
                <a16:creationId xmlns:a16="http://schemas.microsoft.com/office/drawing/2014/main" id="{EE239DDF-B8B8-00F5-BFD9-E208AD80659B}"/>
              </a:ext>
            </a:extLst>
          </p:cNvPr>
          <p:cNvSpPr>
            <a:spLocks noGrp="1"/>
          </p:cNvSpPr>
          <p:nvPr>
            <p:ph type="pic" sz="quarter" idx="36" hasCustomPrompt="1"/>
          </p:nvPr>
        </p:nvSpPr>
        <p:spPr>
          <a:xfrm>
            <a:off x="7757057" y="5397477"/>
            <a:ext cx="188259" cy="188354"/>
          </a:xfrm>
          <a:prstGeom prst="flowChartConnector">
            <a:avLst/>
          </a:prstGeom>
          <a:solidFill>
            <a:schemeClr val="accent6"/>
          </a:solidFill>
        </p:spPr>
        <p:txBody>
          <a:bodyPr>
            <a:normAutofit/>
          </a:bodyPr>
          <a:lstStyle>
            <a:lvl1pPr marL="45720" indent="0">
              <a:buNone/>
              <a:defRPr sz="800">
                <a:solidFill>
                  <a:schemeClr val="accent6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pic>
        <p:nvPicPr>
          <p:cNvPr id="3" name="Picture 2" descr="A blue letter on a black background&#10;&#10;Description automatically generated">
            <a:extLst>
              <a:ext uri="{FF2B5EF4-FFF2-40B4-BE49-F238E27FC236}">
                <a16:creationId xmlns:a16="http://schemas.microsoft.com/office/drawing/2014/main" id="{0398015D-0450-6B06-8C3D-B712B8611CEB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7165" y="6525505"/>
            <a:ext cx="926892" cy="172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3361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peakers Slide (3)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4">
            <a:extLst>
              <a:ext uri="{FF2B5EF4-FFF2-40B4-BE49-F238E27FC236}">
                <a16:creationId xmlns:a16="http://schemas.microsoft.com/office/drawing/2014/main" id="{EE0424FA-59D5-1A98-6CDE-1A9261A25D42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1522414" y="2114438"/>
            <a:ext cx="2133654" cy="2441575"/>
          </a:xfrm>
          <a:custGeom>
            <a:avLst/>
            <a:gdLst>
              <a:gd name="connsiteX0" fmla="*/ 0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0 w 4684433"/>
              <a:gd name="connsiteY4" fmla="*/ 0 h 5335508"/>
              <a:gd name="connsiteX0" fmla="*/ 0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0 w 4684433"/>
              <a:gd name="connsiteY4" fmla="*/ 0 h 5335508"/>
              <a:gd name="connsiteX0" fmla="*/ 1518249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1518249 w 4684433"/>
              <a:gd name="connsiteY4" fmla="*/ 0 h 5335508"/>
              <a:gd name="connsiteX0" fmla="*/ 1518249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1232043 w 4684433"/>
              <a:gd name="connsiteY4" fmla="*/ 1007988 h 5335508"/>
              <a:gd name="connsiteX5" fmla="*/ 1518249 w 4684433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726817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726817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4143 w 4685967"/>
              <a:gd name="connsiteY2" fmla="*/ 5010643 h 5352760"/>
              <a:gd name="connsiteX3" fmla="*/ 4685967 w 4685967"/>
              <a:gd name="connsiteY3" fmla="*/ 5352760 h 5352760"/>
              <a:gd name="connsiteX4" fmla="*/ 1534 w 4685967"/>
              <a:gd name="connsiteY4" fmla="*/ 5352760 h 5352760"/>
              <a:gd name="connsiteX5" fmla="*/ 0 w 4685967"/>
              <a:gd name="connsiteY5" fmla="*/ 1741232 h 5352760"/>
              <a:gd name="connsiteX6" fmla="*/ 1726817 w 4685967"/>
              <a:gd name="connsiteY6" fmla="*/ 0 h 5352760"/>
              <a:gd name="connsiteX0" fmla="*/ 1726817 w 4692769"/>
              <a:gd name="connsiteY0" fmla="*/ 0 h 5352760"/>
              <a:gd name="connsiteX1" fmla="*/ 4685967 w 4692769"/>
              <a:gd name="connsiteY1" fmla="*/ 17252 h 5352760"/>
              <a:gd name="connsiteX2" fmla="*/ 4692769 w 4692769"/>
              <a:gd name="connsiteY2" fmla="*/ 3656296 h 5352760"/>
              <a:gd name="connsiteX3" fmla="*/ 4685967 w 4692769"/>
              <a:gd name="connsiteY3" fmla="*/ 5352760 h 5352760"/>
              <a:gd name="connsiteX4" fmla="*/ 1534 w 4692769"/>
              <a:gd name="connsiteY4" fmla="*/ 5352760 h 5352760"/>
              <a:gd name="connsiteX5" fmla="*/ 0 w 4692769"/>
              <a:gd name="connsiteY5" fmla="*/ 1741232 h 5352760"/>
              <a:gd name="connsiteX6" fmla="*/ 1726817 w 4692769"/>
              <a:gd name="connsiteY6" fmla="*/ 0 h 5352760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072827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072827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92769" h="5370013">
                <a:moveTo>
                  <a:pt x="1726817" y="0"/>
                </a:moveTo>
                <a:lnTo>
                  <a:pt x="4685967" y="17252"/>
                </a:lnTo>
                <a:cubicBezTo>
                  <a:pt x="4688234" y="1230267"/>
                  <a:pt x="4690502" y="2443281"/>
                  <a:pt x="4692769" y="3656296"/>
                </a:cubicBezTo>
                <a:cubicBezTo>
                  <a:pt x="4690502" y="4489203"/>
                  <a:pt x="3860097" y="5347988"/>
                  <a:pt x="3072827" y="5370013"/>
                </a:cubicBezTo>
                <a:lnTo>
                  <a:pt x="1534" y="5352760"/>
                </a:lnTo>
                <a:cubicBezTo>
                  <a:pt x="1023" y="4148917"/>
                  <a:pt x="511" y="2945075"/>
                  <a:pt x="0" y="1741232"/>
                </a:cubicBezTo>
                <a:cubicBezTo>
                  <a:pt x="6262" y="830141"/>
                  <a:pt x="814783" y="5318"/>
                  <a:pt x="1726817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424180" dist="38100" dir="2700000" sx="105000" sy="105000" algn="tl" rotWithShape="0">
              <a:prstClr val="black">
                <a:alpha val="15000"/>
              </a:prstClr>
            </a:outerShdw>
          </a:effectLst>
        </p:spPr>
        <p:txBody>
          <a:bodyPr anchor="ctr" anchorCtr="0"/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Lexend Black" pitchFamily="2" charset="0"/>
              </a:defRPr>
            </a:lvl1pPr>
          </a:lstStyle>
          <a:p>
            <a:r>
              <a:rPr lang="en-US"/>
              <a:t>(CLICK TO ADD IMAGE)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2" name="Picture Placeholder 4">
            <a:extLst>
              <a:ext uri="{FF2B5EF4-FFF2-40B4-BE49-F238E27FC236}">
                <a16:creationId xmlns:a16="http://schemas.microsoft.com/office/drawing/2014/main" id="{60E3876F-B8D8-C9B0-82BB-12E1BCC29962}"/>
              </a:ext>
            </a:extLst>
          </p:cNvPr>
          <p:cNvSpPr>
            <a:spLocks noGrp="1"/>
          </p:cNvSpPr>
          <p:nvPr>
            <p:ph type="pic" sz="quarter" idx="29" hasCustomPrompt="1"/>
          </p:nvPr>
        </p:nvSpPr>
        <p:spPr>
          <a:xfrm>
            <a:off x="5029173" y="2114437"/>
            <a:ext cx="2133654" cy="2441575"/>
          </a:xfrm>
          <a:custGeom>
            <a:avLst/>
            <a:gdLst>
              <a:gd name="connsiteX0" fmla="*/ 0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0 w 4684433"/>
              <a:gd name="connsiteY4" fmla="*/ 0 h 5335508"/>
              <a:gd name="connsiteX0" fmla="*/ 0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0 w 4684433"/>
              <a:gd name="connsiteY4" fmla="*/ 0 h 5335508"/>
              <a:gd name="connsiteX0" fmla="*/ 1518249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1518249 w 4684433"/>
              <a:gd name="connsiteY4" fmla="*/ 0 h 5335508"/>
              <a:gd name="connsiteX0" fmla="*/ 1518249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1232043 w 4684433"/>
              <a:gd name="connsiteY4" fmla="*/ 1007988 h 5335508"/>
              <a:gd name="connsiteX5" fmla="*/ 1518249 w 4684433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726817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726817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4143 w 4685967"/>
              <a:gd name="connsiteY2" fmla="*/ 5010643 h 5352760"/>
              <a:gd name="connsiteX3" fmla="*/ 4685967 w 4685967"/>
              <a:gd name="connsiteY3" fmla="*/ 5352760 h 5352760"/>
              <a:gd name="connsiteX4" fmla="*/ 1534 w 4685967"/>
              <a:gd name="connsiteY4" fmla="*/ 5352760 h 5352760"/>
              <a:gd name="connsiteX5" fmla="*/ 0 w 4685967"/>
              <a:gd name="connsiteY5" fmla="*/ 1741232 h 5352760"/>
              <a:gd name="connsiteX6" fmla="*/ 1726817 w 4685967"/>
              <a:gd name="connsiteY6" fmla="*/ 0 h 5352760"/>
              <a:gd name="connsiteX0" fmla="*/ 1726817 w 4692769"/>
              <a:gd name="connsiteY0" fmla="*/ 0 h 5352760"/>
              <a:gd name="connsiteX1" fmla="*/ 4685967 w 4692769"/>
              <a:gd name="connsiteY1" fmla="*/ 17252 h 5352760"/>
              <a:gd name="connsiteX2" fmla="*/ 4692769 w 4692769"/>
              <a:gd name="connsiteY2" fmla="*/ 3656296 h 5352760"/>
              <a:gd name="connsiteX3" fmla="*/ 4685967 w 4692769"/>
              <a:gd name="connsiteY3" fmla="*/ 5352760 h 5352760"/>
              <a:gd name="connsiteX4" fmla="*/ 1534 w 4692769"/>
              <a:gd name="connsiteY4" fmla="*/ 5352760 h 5352760"/>
              <a:gd name="connsiteX5" fmla="*/ 0 w 4692769"/>
              <a:gd name="connsiteY5" fmla="*/ 1741232 h 5352760"/>
              <a:gd name="connsiteX6" fmla="*/ 1726817 w 4692769"/>
              <a:gd name="connsiteY6" fmla="*/ 0 h 5352760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072827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072827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92769" h="5370013">
                <a:moveTo>
                  <a:pt x="1726817" y="0"/>
                </a:moveTo>
                <a:lnTo>
                  <a:pt x="4685967" y="17252"/>
                </a:lnTo>
                <a:cubicBezTo>
                  <a:pt x="4688234" y="1230267"/>
                  <a:pt x="4690502" y="2443281"/>
                  <a:pt x="4692769" y="3656296"/>
                </a:cubicBezTo>
                <a:cubicBezTo>
                  <a:pt x="4690502" y="4489203"/>
                  <a:pt x="3860097" y="5347988"/>
                  <a:pt x="3072827" y="5370013"/>
                </a:cubicBezTo>
                <a:lnTo>
                  <a:pt x="1534" y="5352760"/>
                </a:lnTo>
                <a:cubicBezTo>
                  <a:pt x="1023" y="4148917"/>
                  <a:pt x="511" y="2945075"/>
                  <a:pt x="0" y="1741232"/>
                </a:cubicBezTo>
                <a:cubicBezTo>
                  <a:pt x="6262" y="830141"/>
                  <a:pt x="814783" y="5318"/>
                  <a:pt x="1726817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424180" dist="38100" dir="2700000" sx="105000" sy="105000" algn="tl" rotWithShape="0">
              <a:prstClr val="black">
                <a:alpha val="15000"/>
              </a:prstClr>
            </a:outerShdw>
          </a:effectLst>
        </p:spPr>
        <p:txBody>
          <a:bodyPr anchor="ctr" anchorCtr="0"/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Lexend Black" pitchFamily="2" charset="0"/>
              </a:defRPr>
            </a:lvl1pPr>
          </a:lstStyle>
          <a:p>
            <a:r>
              <a:rPr lang="en-US"/>
              <a:t>(CLICK TO ADD IMAGE)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0EDA21C-1E0E-6F7A-BE44-E2A9D2A13534}"/>
              </a:ext>
            </a:extLst>
          </p:cNvPr>
          <p:cNvSpPr>
            <a:spLocks noGrp="1"/>
          </p:cNvSpPr>
          <p:nvPr>
            <p:ph type="pic" sz="quarter" idx="30" hasCustomPrompt="1"/>
          </p:nvPr>
        </p:nvSpPr>
        <p:spPr>
          <a:xfrm>
            <a:off x="8535932" y="2114437"/>
            <a:ext cx="2133654" cy="2441575"/>
          </a:xfrm>
          <a:custGeom>
            <a:avLst/>
            <a:gdLst>
              <a:gd name="connsiteX0" fmla="*/ 0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0 w 4684433"/>
              <a:gd name="connsiteY4" fmla="*/ 0 h 5335508"/>
              <a:gd name="connsiteX0" fmla="*/ 0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0 w 4684433"/>
              <a:gd name="connsiteY4" fmla="*/ 0 h 5335508"/>
              <a:gd name="connsiteX0" fmla="*/ 1518249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1518249 w 4684433"/>
              <a:gd name="connsiteY4" fmla="*/ 0 h 5335508"/>
              <a:gd name="connsiteX0" fmla="*/ 1518249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1232043 w 4684433"/>
              <a:gd name="connsiteY4" fmla="*/ 1007988 h 5335508"/>
              <a:gd name="connsiteX5" fmla="*/ 1518249 w 4684433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726817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726817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4143 w 4685967"/>
              <a:gd name="connsiteY2" fmla="*/ 5010643 h 5352760"/>
              <a:gd name="connsiteX3" fmla="*/ 4685967 w 4685967"/>
              <a:gd name="connsiteY3" fmla="*/ 5352760 h 5352760"/>
              <a:gd name="connsiteX4" fmla="*/ 1534 w 4685967"/>
              <a:gd name="connsiteY4" fmla="*/ 5352760 h 5352760"/>
              <a:gd name="connsiteX5" fmla="*/ 0 w 4685967"/>
              <a:gd name="connsiteY5" fmla="*/ 1741232 h 5352760"/>
              <a:gd name="connsiteX6" fmla="*/ 1726817 w 4685967"/>
              <a:gd name="connsiteY6" fmla="*/ 0 h 5352760"/>
              <a:gd name="connsiteX0" fmla="*/ 1726817 w 4692769"/>
              <a:gd name="connsiteY0" fmla="*/ 0 h 5352760"/>
              <a:gd name="connsiteX1" fmla="*/ 4685967 w 4692769"/>
              <a:gd name="connsiteY1" fmla="*/ 17252 h 5352760"/>
              <a:gd name="connsiteX2" fmla="*/ 4692769 w 4692769"/>
              <a:gd name="connsiteY2" fmla="*/ 3656296 h 5352760"/>
              <a:gd name="connsiteX3" fmla="*/ 4685967 w 4692769"/>
              <a:gd name="connsiteY3" fmla="*/ 5352760 h 5352760"/>
              <a:gd name="connsiteX4" fmla="*/ 1534 w 4692769"/>
              <a:gd name="connsiteY4" fmla="*/ 5352760 h 5352760"/>
              <a:gd name="connsiteX5" fmla="*/ 0 w 4692769"/>
              <a:gd name="connsiteY5" fmla="*/ 1741232 h 5352760"/>
              <a:gd name="connsiteX6" fmla="*/ 1726817 w 4692769"/>
              <a:gd name="connsiteY6" fmla="*/ 0 h 5352760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072827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072827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92769" h="5370013">
                <a:moveTo>
                  <a:pt x="1726817" y="0"/>
                </a:moveTo>
                <a:lnTo>
                  <a:pt x="4685967" y="17252"/>
                </a:lnTo>
                <a:cubicBezTo>
                  <a:pt x="4688234" y="1230267"/>
                  <a:pt x="4690502" y="2443281"/>
                  <a:pt x="4692769" y="3656296"/>
                </a:cubicBezTo>
                <a:cubicBezTo>
                  <a:pt x="4690502" y="4489203"/>
                  <a:pt x="3860097" y="5347988"/>
                  <a:pt x="3072827" y="5370013"/>
                </a:cubicBezTo>
                <a:lnTo>
                  <a:pt x="1534" y="5352760"/>
                </a:lnTo>
                <a:cubicBezTo>
                  <a:pt x="1023" y="4148917"/>
                  <a:pt x="511" y="2945075"/>
                  <a:pt x="0" y="1741232"/>
                </a:cubicBezTo>
                <a:cubicBezTo>
                  <a:pt x="6262" y="830141"/>
                  <a:pt x="814783" y="5318"/>
                  <a:pt x="1726817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424180" dist="38100" dir="2700000" sx="105000" sy="105000" algn="tl" rotWithShape="0">
              <a:prstClr val="black">
                <a:alpha val="15000"/>
              </a:prstClr>
            </a:outerShdw>
          </a:effectLst>
        </p:spPr>
        <p:txBody>
          <a:bodyPr anchor="ctr" anchorCtr="0"/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Lexend Black" pitchFamily="2" charset="0"/>
              </a:defRPr>
            </a:lvl1pPr>
          </a:lstStyle>
          <a:p>
            <a:r>
              <a:rPr lang="en-US"/>
              <a:t>(CLICK TO ADD IMAGE)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0F49868-A546-D6B9-1271-10B8EF44AC8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67939" y="983615"/>
            <a:ext cx="4328747" cy="504928"/>
          </a:xfrm>
          <a:prstGeom prst="rect">
            <a:avLst/>
          </a:prstGeom>
        </p:spPr>
        <p:txBody>
          <a:bodyPr lIns="0" tIns="0" rIns="0" bIns="0"/>
          <a:lstStyle>
            <a:lvl1pPr>
              <a:defRPr lang="en-US" sz="3600" b="1" i="0" kern="1200" spc="-50" baseline="0" dirty="0">
                <a:solidFill>
                  <a:schemeClr val="tx1"/>
                </a:solidFill>
                <a:latin typeface="Rubik SemiBold" pitchFamily="2" charset="-79"/>
                <a:ea typeface="+mn-ea"/>
                <a:cs typeface="Rubik SemiBold" pitchFamily="2" charset="-79"/>
              </a:defRPr>
            </a:lvl1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Speakers</a:t>
            </a:r>
          </a:p>
        </p:txBody>
      </p:sp>
      <p:sp>
        <p:nvSpPr>
          <p:cNvPr id="38" name="Text Placeholder 11">
            <a:extLst>
              <a:ext uri="{FF2B5EF4-FFF2-40B4-BE49-F238E27FC236}">
                <a16:creationId xmlns:a16="http://schemas.microsoft.com/office/drawing/2014/main" id="{B233EB5D-27FB-33A9-C3D8-131A3F8E9C1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522881" y="4737889"/>
            <a:ext cx="2427790" cy="265036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="0" i="0" spc="0" baseline="0">
                <a:solidFill>
                  <a:schemeClr val="tx1"/>
                </a:solidFill>
                <a:latin typeface="Lexend ExtraBold" pitchFamily="2" charset="0"/>
                <a:cs typeface="Lexend ExtraBold" pitchFamily="2" charset="0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4" name="Text Placeholder 11">
            <a:extLst>
              <a:ext uri="{FF2B5EF4-FFF2-40B4-BE49-F238E27FC236}">
                <a16:creationId xmlns:a16="http://schemas.microsoft.com/office/drawing/2014/main" id="{2173CE8F-B22B-0987-F172-90C8722F786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522414" y="5350947"/>
            <a:ext cx="2428165" cy="395490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lnSpc>
                <a:spcPts val="1800"/>
              </a:lnSpc>
              <a:spcBef>
                <a:spcPts val="0"/>
              </a:spcBef>
              <a:buNone/>
              <a:defRPr sz="1100" b="0" i="0" spc="0" baseline="0">
                <a:solidFill>
                  <a:schemeClr val="accent3"/>
                </a:solidFill>
                <a:latin typeface="Lexend Medium" pitchFamily="2" charset="77"/>
                <a:cs typeface="Gotham Book" pitchFamily="2" charset="0"/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5EB59F7-B731-8E67-9CDD-546DC9F02DF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522414" y="5065438"/>
            <a:ext cx="2428165" cy="265036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None/>
              <a:defRPr sz="1600">
                <a:latin typeface="+mn-lt"/>
              </a:defRPr>
            </a:lvl1pPr>
            <a:lvl2pPr marL="457200" indent="0">
              <a:buNone/>
              <a:defRPr sz="1200">
                <a:latin typeface="+mn-lt"/>
              </a:defRPr>
            </a:lvl2pPr>
            <a:lvl3pPr marL="914400" indent="0">
              <a:buNone/>
              <a:defRPr sz="1200">
                <a:latin typeface="+mn-lt"/>
              </a:defRPr>
            </a:lvl3pPr>
            <a:lvl4pPr marL="1371600" indent="0">
              <a:buNone/>
              <a:defRPr sz="1200">
                <a:latin typeface="+mn-lt"/>
              </a:defRPr>
            </a:lvl4pPr>
            <a:lvl5pPr marL="1828800" indent="0">
              <a:buNone/>
              <a:defRPr sz="1200">
                <a:latin typeface="+mn-lt"/>
              </a:defRPr>
            </a:lvl5pPr>
          </a:lstStyle>
          <a:p>
            <a:pPr lvl="0"/>
            <a:r>
              <a:rPr lang="en-US"/>
              <a:t>Company</a:t>
            </a:r>
          </a:p>
        </p:txBody>
      </p:sp>
      <p:sp>
        <p:nvSpPr>
          <p:cNvPr id="15" name="Text Placeholder 11">
            <a:extLst>
              <a:ext uri="{FF2B5EF4-FFF2-40B4-BE49-F238E27FC236}">
                <a16:creationId xmlns:a16="http://schemas.microsoft.com/office/drawing/2014/main" id="{93EC9FFD-1CD8-B004-C9D4-C4F6317BFE5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029640" y="4737889"/>
            <a:ext cx="2427790" cy="265036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="0" i="0" spc="0" baseline="0">
                <a:solidFill>
                  <a:schemeClr val="tx1"/>
                </a:solidFill>
                <a:latin typeface="Lexend ExtraBold" pitchFamily="2" charset="0"/>
                <a:cs typeface="Lexend ExtraBold" pitchFamily="2" charset="0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42EB5157-7FD9-E232-A94B-C68BC59BF49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029173" y="5350947"/>
            <a:ext cx="2428165" cy="395490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lnSpc>
                <a:spcPts val="1800"/>
              </a:lnSpc>
              <a:spcBef>
                <a:spcPts val="0"/>
              </a:spcBef>
              <a:buNone/>
              <a:defRPr sz="1100" b="0" i="0" spc="0" baseline="0">
                <a:solidFill>
                  <a:schemeClr val="accent3"/>
                </a:solidFill>
                <a:latin typeface="Lexend Medium" pitchFamily="2" charset="77"/>
                <a:cs typeface="Gotham Book" pitchFamily="2" charset="0"/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8B7F3762-E93B-1F18-BFFA-0EC1D73567FE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029173" y="5065438"/>
            <a:ext cx="2428165" cy="265036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None/>
              <a:defRPr sz="1600">
                <a:latin typeface="+mn-lt"/>
              </a:defRPr>
            </a:lvl1pPr>
            <a:lvl2pPr marL="457200" indent="0">
              <a:buNone/>
              <a:defRPr sz="1200">
                <a:latin typeface="+mn-lt"/>
              </a:defRPr>
            </a:lvl2pPr>
            <a:lvl3pPr marL="914400" indent="0">
              <a:buNone/>
              <a:defRPr sz="1200">
                <a:latin typeface="+mn-lt"/>
              </a:defRPr>
            </a:lvl3pPr>
            <a:lvl4pPr marL="1371600" indent="0">
              <a:buNone/>
              <a:defRPr sz="1200">
                <a:latin typeface="+mn-lt"/>
              </a:defRPr>
            </a:lvl4pPr>
            <a:lvl5pPr marL="1828800" indent="0">
              <a:buNone/>
              <a:defRPr sz="1200">
                <a:latin typeface="+mn-lt"/>
              </a:defRPr>
            </a:lvl5pPr>
          </a:lstStyle>
          <a:p>
            <a:pPr lvl="0"/>
            <a:r>
              <a:rPr lang="en-US"/>
              <a:t>Company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A2D43BC8-C9F7-AFCB-C1F4-C14E22637A3E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536399" y="4737889"/>
            <a:ext cx="2427790" cy="265036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="0" i="0" spc="0" baseline="0">
                <a:solidFill>
                  <a:schemeClr val="tx1"/>
                </a:solidFill>
                <a:latin typeface="Lexend ExtraBold" pitchFamily="2" charset="0"/>
                <a:cs typeface="Lexend ExtraBold" pitchFamily="2" charset="0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20" name="Text Placeholder 11">
            <a:extLst>
              <a:ext uri="{FF2B5EF4-FFF2-40B4-BE49-F238E27FC236}">
                <a16:creationId xmlns:a16="http://schemas.microsoft.com/office/drawing/2014/main" id="{01BB9B1A-A8DD-C424-E37B-AE5E43EB9A62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535932" y="5350947"/>
            <a:ext cx="2428165" cy="395490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lnSpc>
                <a:spcPts val="1800"/>
              </a:lnSpc>
              <a:spcBef>
                <a:spcPts val="0"/>
              </a:spcBef>
              <a:buNone/>
              <a:defRPr sz="1100" b="0" i="0" spc="0" baseline="0">
                <a:solidFill>
                  <a:schemeClr val="accent3"/>
                </a:solidFill>
                <a:latin typeface="Lexend Medium" pitchFamily="2" charset="77"/>
                <a:cs typeface="Gotham Book" pitchFamily="2" charset="0"/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23" name="Text Placeholder 9">
            <a:extLst>
              <a:ext uri="{FF2B5EF4-FFF2-40B4-BE49-F238E27FC236}">
                <a16:creationId xmlns:a16="http://schemas.microsoft.com/office/drawing/2014/main" id="{21C59099-52E2-EBE9-3C52-E9B08437AE8E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535932" y="5065438"/>
            <a:ext cx="2428165" cy="265036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None/>
              <a:defRPr sz="1600">
                <a:latin typeface="+mn-lt"/>
              </a:defRPr>
            </a:lvl1pPr>
            <a:lvl2pPr marL="457200" indent="0">
              <a:buNone/>
              <a:defRPr sz="1200">
                <a:latin typeface="+mn-lt"/>
              </a:defRPr>
            </a:lvl2pPr>
            <a:lvl3pPr marL="914400" indent="0">
              <a:buNone/>
              <a:defRPr sz="1200">
                <a:latin typeface="+mn-lt"/>
              </a:defRPr>
            </a:lvl3pPr>
            <a:lvl4pPr marL="1371600" indent="0">
              <a:buNone/>
              <a:defRPr sz="1200">
                <a:latin typeface="+mn-lt"/>
              </a:defRPr>
            </a:lvl4pPr>
            <a:lvl5pPr marL="1828800" indent="0">
              <a:buNone/>
              <a:defRPr sz="1200">
                <a:latin typeface="+mn-lt"/>
              </a:defRPr>
            </a:lvl5pPr>
          </a:lstStyle>
          <a:p>
            <a:pPr lvl="0"/>
            <a:r>
              <a:rPr lang="en-US"/>
              <a:t>Company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D8C7364-36DA-37D8-E763-8A5C02A4EFC2}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1428284" y="4425775"/>
            <a:ext cx="188259" cy="188354"/>
          </a:xfrm>
          <a:prstGeom prst="flowChartConnector">
            <a:avLst/>
          </a:prstGeom>
          <a:solidFill>
            <a:schemeClr val="accent2"/>
          </a:solidFill>
        </p:spPr>
        <p:txBody>
          <a:bodyPr>
            <a:normAutofit/>
          </a:bodyPr>
          <a:lstStyle>
            <a:lvl1pPr marL="45720" indent="0">
              <a:buNone/>
              <a:defRPr sz="800">
                <a:solidFill>
                  <a:schemeClr val="accent6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636C0986-E8FB-AD65-B1AA-BC7B8C7FF0D0}"/>
              </a:ext>
            </a:extLst>
          </p:cNvPr>
          <p:cNvSpPr>
            <a:spLocks noGrp="1"/>
          </p:cNvSpPr>
          <p:nvPr>
            <p:ph type="pic" sz="quarter" idx="34" hasCustomPrompt="1"/>
          </p:nvPr>
        </p:nvSpPr>
        <p:spPr>
          <a:xfrm>
            <a:off x="4935043" y="4424102"/>
            <a:ext cx="188259" cy="188354"/>
          </a:xfrm>
          <a:prstGeom prst="flowChartConnector">
            <a:avLst/>
          </a:prstGeom>
          <a:solidFill>
            <a:schemeClr val="accent5"/>
          </a:solidFill>
        </p:spPr>
        <p:txBody>
          <a:bodyPr>
            <a:normAutofit/>
          </a:bodyPr>
          <a:lstStyle>
            <a:lvl1pPr marL="45720" indent="0">
              <a:buNone/>
              <a:defRPr sz="800">
                <a:solidFill>
                  <a:schemeClr val="accent6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9" name="Picture Placeholder 6">
            <a:extLst>
              <a:ext uri="{FF2B5EF4-FFF2-40B4-BE49-F238E27FC236}">
                <a16:creationId xmlns:a16="http://schemas.microsoft.com/office/drawing/2014/main" id="{FA527433-3674-A953-342F-593BE3E96547}"/>
              </a:ext>
            </a:extLst>
          </p:cNvPr>
          <p:cNvSpPr>
            <a:spLocks noGrp="1"/>
          </p:cNvSpPr>
          <p:nvPr>
            <p:ph type="pic" sz="quarter" idx="35" hasCustomPrompt="1"/>
          </p:nvPr>
        </p:nvSpPr>
        <p:spPr>
          <a:xfrm>
            <a:off x="8441802" y="4424102"/>
            <a:ext cx="188259" cy="188354"/>
          </a:xfrm>
          <a:prstGeom prst="flowChartConnector">
            <a:avLst/>
          </a:prstGeom>
          <a:solidFill>
            <a:schemeClr val="accent6"/>
          </a:solidFill>
        </p:spPr>
        <p:txBody>
          <a:bodyPr>
            <a:normAutofit/>
          </a:bodyPr>
          <a:lstStyle>
            <a:lvl1pPr marL="45720" indent="0">
              <a:buNone/>
              <a:defRPr sz="800">
                <a:solidFill>
                  <a:schemeClr val="accent6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542021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Slide Ligh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6">
            <a:extLst>
              <a:ext uri="{FF2B5EF4-FFF2-40B4-BE49-F238E27FC236}">
                <a16:creationId xmlns:a16="http://schemas.microsoft.com/office/drawing/2014/main" id="{41B8ABF8-E031-9211-632B-708534FF8901}"/>
              </a:ext>
            </a:extLst>
          </p:cNvPr>
          <p:cNvSpPr>
            <a:spLocks noGrp="1"/>
          </p:cNvSpPr>
          <p:nvPr>
            <p:ph type="pic" sz="quarter" idx="36" hasCustomPrompt="1"/>
          </p:nvPr>
        </p:nvSpPr>
        <p:spPr>
          <a:xfrm>
            <a:off x="4625479" y="2409677"/>
            <a:ext cx="348297" cy="348472"/>
          </a:xfrm>
          <a:prstGeom prst="flowChartConnector">
            <a:avLst/>
          </a:prstGeo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45720" indent="0">
              <a:buNone/>
              <a:defRPr sz="800">
                <a:solidFill>
                  <a:schemeClr val="accent6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6C84622D-8B42-EA5F-B48C-651EAA6FC1F8}"/>
              </a:ext>
            </a:extLst>
          </p:cNvPr>
          <p:cNvSpPr>
            <a:spLocks noGrp="1"/>
          </p:cNvSpPr>
          <p:nvPr>
            <p:ph type="pic" sz="quarter" idx="37" hasCustomPrompt="1"/>
          </p:nvPr>
        </p:nvSpPr>
        <p:spPr>
          <a:xfrm>
            <a:off x="4625479" y="3528853"/>
            <a:ext cx="348297" cy="348472"/>
          </a:xfrm>
          <a:prstGeom prst="flowChartConnector">
            <a:avLst/>
          </a:prstGeom>
          <a:solidFill>
            <a:schemeClr val="accent6"/>
          </a:solidFill>
        </p:spPr>
        <p:txBody>
          <a:bodyPr>
            <a:normAutofit/>
          </a:bodyPr>
          <a:lstStyle>
            <a:lvl1pPr marL="45720" indent="0">
              <a:buNone/>
              <a:defRPr sz="800">
                <a:solidFill>
                  <a:schemeClr val="accent6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12" name="Picture Placeholder 6">
            <a:extLst>
              <a:ext uri="{FF2B5EF4-FFF2-40B4-BE49-F238E27FC236}">
                <a16:creationId xmlns:a16="http://schemas.microsoft.com/office/drawing/2014/main" id="{A1277131-9F16-19F0-D927-54F109A6CA95}"/>
              </a:ext>
            </a:extLst>
          </p:cNvPr>
          <p:cNvSpPr>
            <a:spLocks noGrp="1"/>
          </p:cNvSpPr>
          <p:nvPr>
            <p:ph type="pic" sz="quarter" idx="38" hasCustomPrompt="1"/>
          </p:nvPr>
        </p:nvSpPr>
        <p:spPr>
          <a:xfrm>
            <a:off x="4625478" y="4686669"/>
            <a:ext cx="348297" cy="348472"/>
          </a:xfrm>
          <a:prstGeom prst="flowChartConnector">
            <a:avLst/>
          </a:prstGeom>
          <a:solidFill>
            <a:schemeClr val="accent5"/>
          </a:solidFill>
        </p:spPr>
        <p:txBody>
          <a:bodyPr>
            <a:normAutofit/>
          </a:bodyPr>
          <a:lstStyle>
            <a:lvl1pPr marL="45720" indent="0">
              <a:buNone/>
              <a:defRPr sz="800">
                <a:solidFill>
                  <a:schemeClr val="accent6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2E6717A8-2959-BA13-4CDF-45C47AD81B12}"/>
              </a:ext>
            </a:extLst>
          </p:cNvPr>
          <p:cNvSpPr>
            <a:spLocks noGrp="1"/>
          </p:cNvSpPr>
          <p:nvPr>
            <p:ph type="pic" sz="quarter" idx="34" hasCustomPrompt="1"/>
          </p:nvPr>
        </p:nvSpPr>
        <p:spPr>
          <a:xfrm>
            <a:off x="679532" y="3511999"/>
            <a:ext cx="348297" cy="348472"/>
          </a:xfrm>
          <a:prstGeom prst="flowChartConnector">
            <a:avLst/>
          </a:prstGeom>
          <a:solidFill>
            <a:schemeClr val="accent5"/>
          </a:solidFill>
        </p:spPr>
        <p:txBody>
          <a:bodyPr>
            <a:normAutofit/>
          </a:bodyPr>
          <a:lstStyle>
            <a:lvl1pPr marL="45720" indent="0">
              <a:buNone/>
              <a:defRPr sz="800">
                <a:solidFill>
                  <a:schemeClr val="accent6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9" name="Picture Placeholder 6">
            <a:extLst>
              <a:ext uri="{FF2B5EF4-FFF2-40B4-BE49-F238E27FC236}">
                <a16:creationId xmlns:a16="http://schemas.microsoft.com/office/drawing/2014/main" id="{F6607864-BE95-3233-3E28-0480BF871685}"/>
              </a:ext>
            </a:extLst>
          </p:cNvPr>
          <p:cNvSpPr>
            <a:spLocks noGrp="1"/>
          </p:cNvSpPr>
          <p:nvPr>
            <p:ph type="pic" sz="quarter" idx="35" hasCustomPrompt="1"/>
          </p:nvPr>
        </p:nvSpPr>
        <p:spPr>
          <a:xfrm>
            <a:off x="679532" y="4686669"/>
            <a:ext cx="348297" cy="348472"/>
          </a:xfrm>
          <a:prstGeom prst="flowChartConnector">
            <a:avLst/>
          </a:prstGeo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45720" indent="0">
              <a:buNone/>
              <a:defRPr sz="800">
                <a:solidFill>
                  <a:schemeClr val="accent6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285C25E9-3040-A26B-8321-9BFA71E0D3A3}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684163" y="2441630"/>
            <a:ext cx="348297" cy="348472"/>
          </a:xfrm>
          <a:prstGeom prst="flowChartConnector">
            <a:avLst/>
          </a:prstGeom>
          <a:solidFill>
            <a:schemeClr val="accent6"/>
          </a:solidFill>
        </p:spPr>
        <p:txBody>
          <a:bodyPr>
            <a:normAutofit/>
          </a:bodyPr>
          <a:lstStyle>
            <a:lvl1pPr marL="45720" indent="0">
              <a:buNone/>
              <a:defRPr sz="800">
                <a:solidFill>
                  <a:schemeClr val="accent6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0F49868-A546-D6B9-1271-10B8EF44AC8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58887" y="1374327"/>
            <a:ext cx="3298606" cy="504928"/>
          </a:xfrm>
          <a:prstGeom prst="rect">
            <a:avLst/>
          </a:prstGeom>
        </p:spPr>
        <p:txBody>
          <a:bodyPr lIns="0" tIns="0" rIns="0" bIns="0"/>
          <a:lstStyle>
            <a:lvl1pPr>
              <a:defRPr lang="en-US" sz="3600" b="1" i="0" kern="1200" spc="-50" baseline="0" dirty="0">
                <a:solidFill>
                  <a:schemeClr val="tx1"/>
                </a:solidFill>
                <a:latin typeface="Rubik SemiBold" pitchFamily="2" charset="-79"/>
                <a:ea typeface="+mn-ea"/>
                <a:cs typeface="Rubik SemiBold" pitchFamily="2" charset="-79"/>
              </a:defRPr>
            </a:lvl1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Agenda</a:t>
            </a:r>
          </a:p>
        </p:txBody>
      </p:sp>
      <p:sp>
        <p:nvSpPr>
          <p:cNvPr id="33" name="Text Placeholder 11">
            <a:extLst>
              <a:ext uri="{FF2B5EF4-FFF2-40B4-BE49-F238E27FC236}">
                <a16:creationId xmlns:a16="http://schemas.microsoft.com/office/drawing/2014/main" id="{8378814E-C163-F0D9-8A9B-81C01BAAED8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66376" y="2583913"/>
            <a:ext cx="785023" cy="454442"/>
          </a:xfrm>
          <a:prstGeom prst="rect">
            <a:avLst/>
          </a:prstGeom>
        </p:spPr>
        <p:txBody>
          <a:bodyPr lIns="0" tIns="0" rIns="0" bIns="0" anchor="t"/>
          <a:lstStyle>
            <a:lvl1pPr marL="0" indent="0" algn="r">
              <a:buNone/>
              <a:defRPr sz="3000" b="0" i="0" spc="-100" baseline="0">
                <a:solidFill>
                  <a:schemeClr val="tx1"/>
                </a:solidFill>
                <a:latin typeface="Rubik" pitchFamily="2" charset="-79"/>
                <a:cs typeface="Rubik" pitchFamily="2" charset="-79"/>
              </a:defRPr>
            </a:lvl1pPr>
          </a:lstStyle>
          <a:p>
            <a:pPr lvl="0"/>
            <a:r>
              <a:rPr lang="en-US"/>
              <a:t>0#</a:t>
            </a:r>
          </a:p>
        </p:txBody>
      </p:sp>
      <p:sp>
        <p:nvSpPr>
          <p:cNvPr id="38" name="Text Placeholder 11">
            <a:extLst>
              <a:ext uri="{FF2B5EF4-FFF2-40B4-BE49-F238E27FC236}">
                <a16:creationId xmlns:a16="http://schemas.microsoft.com/office/drawing/2014/main" id="{B233EB5D-27FB-33A9-C3D8-131A3F8E9C1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546691" y="2619670"/>
            <a:ext cx="2346195" cy="236705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lnSpc>
                <a:spcPct val="100000"/>
              </a:lnSpc>
              <a:buNone/>
              <a:defRPr sz="1600" b="0" i="0" spc="0" baseline="0">
                <a:solidFill>
                  <a:schemeClr val="tx1"/>
                </a:solidFill>
                <a:latin typeface="Lexend Medium" pitchFamily="2" charset="77"/>
                <a:cs typeface="Gotham Bold" pitchFamily="2" charset="0"/>
              </a:defRPr>
            </a:lvl1pPr>
          </a:lstStyle>
          <a:p>
            <a:pPr lvl="0"/>
            <a:r>
              <a:rPr lang="en-US"/>
              <a:t>Subhead</a:t>
            </a:r>
          </a:p>
        </p:txBody>
      </p:sp>
      <p:sp>
        <p:nvSpPr>
          <p:cNvPr id="4" name="Text Placeholder 11">
            <a:extLst>
              <a:ext uri="{FF2B5EF4-FFF2-40B4-BE49-F238E27FC236}">
                <a16:creationId xmlns:a16="http://schemas.microsoft.com/office/drawing/2014/main" id="{2173CE8F-B22B-0987-F172-90C8722F786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546691" y="2930245"/>
            <a:ext cx="2346195" cy="395490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lnSpc>
                <a:spcPts val="1800"/>
              </a:lnSpc>
              <a:spcBef>
                <a:spcPts val="0"/>
              </a:spcBef>
              <a:buNone/>
              <a:defRPr sz="1100" b="0" i="0" spc="0" baseline="0">
                <a:solidFill>
                  <a:schemeClr val="tx1"/>
                </a:solidFill>
                <a:latin typeface="Lexend Medium" pitchFamily="2" charset="77"/>
                <a:cs typeface="Gotham Book" pitchFamily="2" charset="0"/>
              </a:defRPr>
            </a:lvl1pPr>
          </a:lstStyle>
          <a:p>
            <a:pPr lvl="0"/>
            <a:r>
              <a:rPr lang="en-US" err="1"/>
              <a:t>Curabitur</a:t>
            </a:r>
            <a:r>
              <a:rPr lang="en-US"/>
              <a:t> </a:t>
            </a:r>
            <a:r>
              <a:rPr lang="en-US" err="1"/>
              <a:t>accumsan</a:t>
            </a:r>
            <a:r>
              <a:rPr lang="en-US"/>
              <a:t> porta convallis. Morbi </a:t>
            </a:r>
            <a:r>
              <a:rPr lang="en-US" err="1"/>
              <a:t>mollis</a:t>
            </a:r>
            <a:r>
              <a:rPr lang="en-US"/>
              <a:t> maximus.</a:t>
            </a:r>
          </a:p>
        </p:txBody>
      </p:sp>
      <p:sp>
        <p:nvSpPr>
          <p:cNvPr id="21" name="Text Placeholder 11">
            <a:extLst>
              <a:ext uri="{FF2B5EF4-FFF2-40B4-BE49-F238E27FC236}">
                <a16:creationId xmlns:a16="http://schemas.microsoft.com/office/drawing/2014/main" id="{D1FA07C9-3C10-7CAA-911D-8D687F620C8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66376" y="3703089"/>
            <a:ext cx="785023" cy="454442"/>
          </a:xfrm>
          <a:prstGeom prst="rect">
            <a:avLst/>
          </a:prstGeom>
        </p:spPr>
        <p:txBody>
          <a:bodyPr lIns="0" tIns="0" rIns="0" bIns="0" anchor="t"/>
          <a:lstStyle>
            <a:lvl1pPr marL="0" indent="0" algn="r">
              <a:buNone/>
              <a:defRPr sz="3000" b="0" i="0" spc="-100" baseline="0">
                <a:solidFill>
                  <a:schemeClr val="tx1"/>
                </a:solidFill>
                <a:latin typeface="Rubik" pitchFamily="2" charset="-79"/>
                <a:cs typeface="Rubik" pitchFamily="2" charset="-79"/>
              </a:defRPr>
            </a:lvl1pPr>
          </a:lstStyle>
          <a:p>
            <a:pPr lvl="0"/>
            <a:r>
              <a:rPr lang="en-US"/>
              <a:t>0#</a:t>
            </a:r>
          </a:p>
        </p:txBody>
      </p:sp>
      <p:sp>
        <p:nvSpPr>
          <p:cNvPr id="22" name="Text Placeholder 11">
            <a:extLst>
              <a:ext uri="{FF2B5EF4-FFF2-40B4-BE49-F238E27FC236}">
                <a16:creationId xmlns:a16="http://schemas.microsoft.com/office/drawing/2014/main" id="{F9CAF29D-650B-1B33-E6A2-47096C59441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546691" y="3738846"/>
            <a:ext cx="2346195" cy="236705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buNone/>
              <a:defRPr sz="1600" b="0" i="0" spc="0" baseline="0">
                <a:solidFill>
                  <a:schemeClr val="tx1"/>
                </a:solidFill>
                <a:latin typeface="Lexend Medium" pitchFamily="2" charset="77"/>
                <a:cs typeface="Gotham Bold" pitchFamily="2" charset="0"/>
              </a:defRPr>
            </a:lvl1pPr>
          </a:lstStyle>
          <a:p>
            <a:pPr lvl="0"/>
            <a:r>
              <a:rPr lang="en-US"/>
              <a:t>Subhead</a:t>
            </a:r>
          </a:p>
        </p:txBody>
      </p:sp>
      <p:sp>
        <p:nvSpPr>
          <p:cNvPr id="24" name="Text Placeholder 11">
            <a:extLst>
              <a:ext uri="{FF2B5EF4-FFF2-40B4-BE49-F238E27FC236}">
                <a16:creationId xmlns:a16="http://schemas.microsoft.com/office/drawing/2014/main" id="{A918F06C-4EB7-F620-2501-DC3F8EAFE9B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546691" y="4049421"/>
            <a:ext cx="2346195" cy="395490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lnSpc>
                <a:spcPts val="1800"/>
              </a:lnSpc>
              <a:spcBef>
                <a:spcPts val="0"/>
              </a:spcBef>
              <a:buNone/>
              <a:defRPr sz="1100" b="0" i="0" spc="0" baseline="0">
                <a:solidFill>
                  <a:schemeClr val="tx1"/>
                </a:solidFill>
                <a:latin typeface="Lexend Medium" pitchFamily="2" charset="77"/>
                <a:cs typeface="Gotham Book" pitchFamily="2" charset="0"/>
              </a:defRPr>
            </a:lvl1pPr>
          </a:lstStyle>
          <a:p>
            <a:pPr lvl="0"/>
            <a:r>
              <a:rPr lang="en-US" err="1"/>
              <a:t>Curabitur</a:t>
            </a:r>
            <a:r>
              <a:rPr lang="en-US"/>
              <a:t> </a:t>
            </a:r>
            <a:r>
              <a:rPr lang="en-US" err="1"/>
              <a:t>accumsan</a:t>
            </a:r>
            <a:r>
              <a:rPr lang="en-US"/>
              <a:t> porta convallis. Morbi </a:t>
            </a:r>
            <a:r>
              <a:rPr lang="en-US" err="1"/>
              <a:t>mollis</a:t>
            </a:r>
            <a:r>
              <a:rPr lang="en-US"/>
              <a:t> maximus.</a:t>
            </a:r>
          </a:p>
        </p:txBody>
      </p:sp>
      <p:sp>
        <p:nvSpPr>
          <p:cNvPr id="25" name="Text Placeholder 11">
            <a:extLst>
              <a:ext uri="{FF2B5EF4-FFF2-40B4-BE49-F238E27FC236}">
                <a16:creationId xmlns:a16="http://schemas.microsoft.com/office/drawing/2014/main" id="{440F24D7-4E96-A5D0-9D85-DC9246AA2B4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66376" y="4860905"/>
            <a:ext cx="785023" cy="454442"/>
          </a:xfrm>
          <a:prstGeom prst="rect">
            <a:avLst/>
          </a:prstGeom>
        </p:spPr>
        <p:txBody>
          <a:bodyPr lIns="0" tIns="0" rIns="0" bIns="0" anchor="t"/>
          <a:lstStyle>
            <a:lvl1pPr marL="0" indent="0" algn="r">
              <a:buNone/>
              <a:defRPr sz="3000" b="0" i="0" spc="-100" baseline="0">
                <a:solidFill>
                  <a:schemeClr val="tx1"/>
                </a:solidFill>
                <a:latin typeface="Rubik" pitchFamily="2" charset="-79"/>
                <a:cs typeface="Rubik" pitchFamily="2" charset="-79"/>
              </a:defRPr>
            </a:lvl1pPr>
          </a:lstStyle>
          <a:p>
            <a:pPr lvl="0"/>
            <a:r>
              <a:rPr lang="en-US"/>
              <a:t>0#</a:t>
            </a:r>
          </a:p>
        </p:txBody>
      </p:sp>
      <p:sp>
        <p:nvSpPr>
          <p:cNvPr id="26" name="Text Placeholder 11">
            <a:extLst>
              <a:ext uri="{FF2B5EF4-FFF2-40B4-BE49-F238E27FC236}">
                <a16:creationId xmlns:a16="http://schemas.microsoft.com/office/drawing/2014/main" id="{4A0592A7-96CA-48E6-FF57-6C5789E6DB98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546691" y="4896662"/>
            <a:ext cx="2346195" cy="236705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buNone/>
              <a:defRPr sz="1600" b="0" i="0" spc="0" baseline="0">
                <a:solidFill>
                  <a:schemeClr val="tx1"/>
                </a:solidFill>
                <a:latin typeface="Lexend Medium" pitchFamily="2" charset="77"/>
                <a:cs typeface="Gotham Bold" pitchFamily="2" charset="0"/>
              </a:defRPr>
            </a:lvl1pPr>
          </a:lstStyle>
          <a:p>
            <a:pPr lvl="0"/>
            <a:r>
              <a:rPr lang="en-US"/>
              <a:t>Subhead</a:t>
            </a:r>
          </a:p>
        </p:txBody>
      </p:sp>
      <p:sp>
        <p:nvSpPr>
          <p:cNvPr id="28" name="Text Placeholder 11">
            <a:extLst>
              <a:ext uri="{FF2B5EF4-FFF2-40B4-BE49-F238E27FC236}">
                <a16:creationId xmlns:a16="http://schemas.microsoft.com/office/drawing/2014/main" id="{936B0CA3-75E5-20A4-2741-757722B664D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546691" y="5207237"/>
            <a:ext cx="2346195" cy="395490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lnSpc>
                <a:spcPts val="1800"/>
              </a:lnSpc>
              <a:spcBef>
                <a:spcPts val="0"/>
              </a:spcBef>
              <a:buNone/>
              <a:defRPr sz="1100" b="0" i="0" spc="0" baseline="0">
                <a:solidFill>
                  <a:schemeClr val="tx1"/>
                </a:solidFill>
                <a:latin typeface="Lexend Medium" pitchFamily="2" charset="77"/>
                <a:cs typeface="Gotham Book" pitchFamily="2" charset="0"/>
              </a:defRPr>
            </a:lvl1pPr>
          </a:lstStyle>
          <a:p>
            <a:pPr lvl="0"/>
            <a:r>
              <a:rPr lang="en-US" err="1"/>
              <a:t>Curabitur</a:t>
            </a:r>
            <a:r>
              <a:rPr lang="en-US"/>
              <a:t> </a:t>
            </a:r>
            <a:r>
              <a:rPr lang="en-US" err="1"/>
              <a:t>accumsan</a:t>
            </a:r>
            <a:r>
              <a:rPr lang="en-US"/>
              <a:t> porta convallis. Morbi </a:t>
            </a:r>
            <a:r>
              <a:rPr lang="en-US" err="1"/>
              <a:t>mollis</a:t>
            </a:r>
            <a:r>
              <a:rPr lang="en-US"/>
              <a:t> maximus.</a:t>
            </a:r>
          </a:p>
        </p:txBody>
      </p:sp>
      <p:sp>
        <p:nvSpPr>
          <p:cNvPr id="29" name="Text Placeholder 11">
            <a:extLst>
              <a:ext uri="{FF2B5EF4-FFF2-40B4-BE49-F238E27FC236}">
                <a16:creationId xmlns:a16="http://schemas.microsoft.com/office/drawing/2014/main" id="{D4E98506-5C8D-796D-CFE3-BB109FB3A295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407117" y="2583913"/>
            <a:ext cx="785023" cy="454442"/>
          </a:xfrm>
          <a:prstGeom prst="rect">
            <a:avLst/>
          </a:prstGeom>
        </p:spPr>
        <p:txBody>
          <a:bodyPr lIns="0" tIns="0" rIns="0" bIns="0" anchor="t"/>
          <a:lstStyle>
            <a:lvl1pPr marL="0" indent="0" algn="r">
              <a:buNone/>
              <a:defRPr sz="3000" b="0" i="0" spc="-100" baseline="0">
                <a:solidFill>
                  <a:schemeClr val="tx1"/>
                </a:solidFill>
                <a:latin typeface="Rubik" pitchFamily="2" charset="-79"/>
                <a:cs typeface="Rubik" pitchFamily="2" charset="-79"/>
              </a:defRPr>
            </a:lvl1pPr>
          </a:lstStyle>
          <a:p>
            <a:pPr lvl="0"/>
            <a:r>
              <a:rPr lang="en-US"/>
              <a:t>0#</a:t>
            </a:r>
          </a:p>
        </p:txBody>
      </p:sp>
      <p:sp>
        <p:nvSpPr>
          <p:cNvPr id="30" name="Text Placeholder 11">
            <a:extLst>
              <a:ext uri="{FF2B5EF4-FFF2-40B4-BE49-F238E27FC236}">
                <a16:creationId xmlns:a16="http://schemas.microsoft.com/office/drawing/2014/main" id="{FB1BEE77-5D9F-DEBE-D72F-1B916AACE3FA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487432" y="2619670"/>
            <a:ext cx="2346195" cy="236705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buNone/>
              <a:defRPr sz="1600" b="0" i="0" spc="0" baseline="0">
                <a:solidFill>
                  <a:schemeClr val="tx1"/>
                </a:solidFill>
                <a:latin typeface="Lexend Medium" pitchFamily="2" charset="77"/>
                <a:cs typeface="Gotham Bold" pitchFamily="2" charset="0"/>
              </a:defRPr>
            </a:lvl1pPr>
          </a:lstStyle>
          <a:p>
            <a:pPr lvl="0"/>
            <a:r>
              <a:rPr lang="en-US"/>
              <a:t>Subhead</a:t>
            </a:r>
          </a:p>
        </p:txBody>
      </p:sp>
      <p:sp>
        <p:nvSpPr>
          <p:cNvPr id="34" name="Text Placeholder 11">
            <a:extLst>
              <a:ext uri="{FF2B5EF4-FFF2-40B4-BE49-F238E27FC236}">
                <a16:creationId xmlns:a16="http://schemas.microsoft.com/office/drawing/2014/main" id="{C8D7FD62-C3A5-1622-4683-3A60F09CB76C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487432" y="2930245"/>
            <a:ext cx="2346195" cy="395490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lnSpc>
                <a:spcPts val="1800"/>
              </a:lnSpc>
              <a:spcBef>
                <a:spcPts val="0"/>
              </a:spcBef>
              <a:buNone/>
              <a:defRPr sz="1100" b="0" i="0" spc="0" baseline="0">
                <a:solidFill>
                  <a:schemeClr val="tx1"/>
                </a:solidFill>
                <a:latin typeface="Lexend Medium" pitchFamily="2" charset="77"/>
                <a:cs typeface="Gotham Book" pitchFamily="2" charset="0"/>
              </a:defRPr>
            </a:lvl1pPr>
          </a:lstStyle>
          <a:p>
            <a:pPr lvl="0"/>
            <a:r>
              <a:rPr lang="en-US" err="1"/>
              <a:t>Curabitur</a:t>
            </a:r>
            <a:r>
              <a:rPr lang="en-US"/>
              <a:t> </a:t>
            </a:r>
            <a:r>
              <a:rPr lang="en-US" err="1"/>
              <a:t>accumsan</a:t>
            </a:r>
            <a:r>
              <a:rPr lang="en-US"/>
              <a:t> porta convallis. Morbi </a:t>
            </a:r>
            <a:r>
              <a:rPr lang="en-US" err="1"/>
              <a:t>mollis</a:t>
            </a:r>
            <a:r>
              <a:rPr lang="en-US"/>
              <a:t> maximus.</a:t>
            </a:r>
          </a:p>
        </p:txBody>
      </p:sp>
      <p:sp>
        <p:nvSpPr>
          <p:cNvPr id="35" name="Text Placeholder 11">
            <a:extLst>
              <a:ext uri="{FF2B5EF4-FFF2-40B4-BE49-F238E27FC236}">
                <a16:creationId xmlns:a16="http://schemas.microsoft.com/office/drawing/2014/main" id="{6219EFF3-33C6-44BF-5D7A-0B5529028769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4407117" y="3703089"/>
            <a:ext cx="785023" cy="454442"/>
          </a:xfrm>
          <a:prstGeom prst="rect">
            <a:avLst/>
          </a:prstGeom>
        </p:spPr>
        <p:txBody>
          <a:bodyPr lIns="0" tIns="0" rIns="0" bIns="0" anchor="t"/>
          <a:lstStyle>
            <a:lvl1pPr marL="0" indent="0" algn="r">
              <a:buNone/>
              <a:defRPr sz="3000" b="0" i="0" spc="-100" baseline="0">
                <a:solidFill>
                  <a:schemeClr val="tx1"/>
                </a:solidFill>
                <a:latin typeface="Rubik" pitchFamily="2" charset="-79"/>
                <a:cs typeface="Rubik" pitchFamily="2" charset="-79"/>
              </a:defRPr>
            </a:lvl1pPr>
          </a:lstStyle>
          <a:p>
            <a:pPr lvl="0"/>
            <a:r>
              <a:rPr lang="en-US"/>
              <a:t>0#</a:t>
            </a:r>
          </a:p>
        </p:txBody>
      </p:sp>
      <p:sp>
        <p:nvSpPr>
          <p:cNvPr id="36" name="Text Placeholder 11">
            <a:extLst>
              <a:ext uri="{FF2B5EF4-FFF2-40B4-BE49-F238E27FC236}">
                <a16:creationId xmlns:a16="http://schemas.microsoft.com/office/drawing/2014/main" id="{A118F148-1664-E4BC-33FA-B23DA644529A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487432" y="3738846"/>
            <a:ext cx="2346195" cy="236705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buNone/>
              <a:defRPr sz="1600" b="0" i="0" spc="0" baseline="0">
                <a:solidFill>
                  <a:schemeClr val="tx1"/>
                </a:solidFill>
                <a:latin typeface="Lexend Medium" pitchFamily="2" charset="77"/>
                <a:cs typeface="Gotham Bold" pitchFamily="2" charset="0"/>
              </a:defRPr>
            </a:lvl1pPr>
          </a:lstStyle>
          <a:p>
            <a:pPr lvl="0"/>
            <a:r>
              <a:rPr lang="en-US"/>
              <a:t>Subhead</a:t>
            </a:r>
          </a:p>
        </p:txBody>
      </p:sp>
      <p:sp>
        <p:nvSpPr>
          <p:cNvPr id="40" name="Text Placeholder 11">
            <a:extLst>
              <a:ext uri="{FF2B5EF4-FFF2-40B4-BE49-F238E27FC236}">
                <a16:creationId xmlns:a16="http://schemas.microsoft.com/office/drawing/2014/main" id="{CD9066A5-17FC-1CF5-6A5A-A96BC48E100A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5487432" y="4049421"/>
            <a:ext cx="2346195" cy="395490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lnSpc>
                <a:spcPts val="1800"/>
              </a:lnSpc>
              <a:spcBef>
                <a:spcPts val="0"/>
              </a:spcBef>
              <a:buNone/>
              <a:defRPr sz="1100" b="0" i="0" spc="0" baseline="0">
                <a:solidFill>
                  <a:schemeClr val="tx1"/>
                </a:solidFill>
                <a:latin typeface="Lexend Medium" pitchFamily="2" charset="77"/>
                <a:cs typeface="Gotham Book" pitchFamily="2" charset="0"/>
              </a:defRPr>
            </a:lvl1pPr>
          </a:lstStyle>
          <a:p>
            <a:pPr lvl="0"/>
            <a:r>
              <a:rPr lang="en-US" err="1"/>
              <a:t>Curabitur</a:t>
            </a:r>
            <a:r>
              <a:rPr lang="en-US"/>
              <a:t> </a:t>
            </a:r>
            <a:r>
              <a:rPr lang="en-US" err="1"/>
              <a:t>accumsan</a:t>
            </a:r>
            <a:r>
              <a:rPr lang="en-US"/>
              <a:t> porta convallis. Morbi </a:t>
            </a:r>
            <a:r>
              <a:rPr lang="en-US" err="1"/>
              <a:t>mollis</a:t>
            </a:r>
            <a:r>
              <a:rPr lang="en-US"/>
              <a:t> maximus.</a:t>
            </a:r>
          </a:p>
        </p:txBody>
      </p:sp>
      <p:sp>
        <p:nvSpPr>
          <p:cNvPr id="41" name="Text Placeholder 11">
            <a:extLst>
              <a:ext uri="{FF2B5EF4-FFF2-40B4-BE49-F238E27FC236}">
                <a16:creationId xmlns:a16="http://schemas.microsoft.com/office/drawing/2014/main" id="{0A69C7CD-15DD-EDD6-57F8-CBB7031107DE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4407117" y="4860905"/>
            <a:ext cx="785023" cy="454442"/>
          </a:xfrm>
          <a:prstGeom prst="rect">
            <a:avLst/>
          </a:prstGeom>
        </p:spPr>
        <p:txBody>
          <a:bodyPr lIns="0" tIns="0" rIns="0" bIns="0" anchor="t"/>
          <a:lstStyle>
            <a:lvl1pPr marL="0" indent="0" algn="r">
              <a:buNone/>
              <a:defRPr sz="3000" b="0" i="0" spc="-100" baseline="0">
                <a:solidFill>
                  <a:schemeClr val="tx1"/>
                </a:solidFill>
                <a:latin typeface="Rubik" pitchFamily="2" charset="-79"/>
                <a:cs typeface="Rubik" pitchFamily="2" charset="-79"/>
              </a:defRPr>
            </a:lvl1pPr>
          </a:lstStyle>
          <a:p>
            <a:pPr lvl="0"/>
            <a:r>
              <a:rPr lang="en-US"/>
              <a:t>0#</a:t>
            </a:r>
          </a:p>
        </p:txBody>
      </p:sp>
      <p:sp>
        <p:nvSpPr>
          <p:cNvPr id="42" name="Text Placeholder 11">
            <a:extLst>
              <a:ext uri="{FF2B5EF4-FFF2-40B4-BE49-F238E27FC236}">
                <a16:creationId xmlns:a16="http://schemas.microsoft.com/office/drawing/2014/main" id="{28AB50CD-8630-A2D7-61C7-FE1DB2393E21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487432" y="4896662"/>
            <a:ext cx="2346195" cy="236705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buNone/>
              <a:defRPr sz="1600" b="0" i="0" spc="0" baseline="0">
                <a:solidFill>
                  <a:schemeClr val="tx1"/>
                </a:solidFill>
                <a:latin typeface="Lexend Medium" pitchFamily="2" charset="77"/>
                <a:cs typeface="Gotham Bold" pitchFamily="2" charset="0"/>
              </a:defRPr>
            </a:lvl1pPr>
          </a:lstStyle>
          <a:p>
            <a:pPr lvl="0"/>
            <a:r>
              <a:rPr lang="en-US"/>
              <a:t>Subhead</a:t>
            </a:r>
          </a:p>
        </p:txBody>
      </p:sp>
      <p:sp>
        <p:nvSpPr>
          <p:cNvPr id="44" name="Text Placeholder 11">
            <a:extLst>
              <a:ext uri="{FF2B5EF4-FFF2-40B4-BE49-F238E27FC236}">
                <a16:creationId xmlns:a16="http://schemas.microsoft.com/office/drawing/2014/main" id="{DBFAF07B-69AD-4768-420C-9A63823DE08B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5487432" y="5207237"/>
            <a:ext cx="2346195" cy="395490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lnSpc>
                <a:spcPts val="1800"/>
              </a:lnSpc>
              <a:spcBef>
                <a:spcPts val="0"/>
              </a:spcBef>
              <a:buNone/>
              <a:defRPr sz="1100" b="0" i="0" spc="0" baseline="0">
                <a:solidFill>
                  <a:schemeClr val="tx1"/>
                </a:solidFill>
                <a:latin typeface="Lexend Medium" pitchFamily="2" charset="77"/>
                <a:cs typeface="Gotham Book" pitchFamily="2" charset="0"/>
              </a:defRPr>
            </a:lvl1pPr>
          </a:lstStyle>
          <a:p>
            <a:pPr lvl="0"/>
            <a:r>
              <a:rPr lang="en-US" err="1"/>
              <a:t>Curabitur</a:t>
            </a:r>
            <a:r>
              <a:rPr lang="en-US"/>
              <a:t> </a:t>
            </a:r>
            <a:r>
              <a:rPr lang="en-US" err="1"/>
              <a:t>accumsan</a:t>
            </a:r>
            <a:r>
              <a:rPr lang="en-US"/>
              <a:t> porta convallis. Morbi </a:t>
            </a:r>
            <a:r>
              <a:rPr lang="en-US" err="1"/>
              <a:t>mollis</a:t>
            </a:r>
            <a:r>
              <a:rPr lang="en-US"/>
              <a:t> maximus.</a:t>
            </a:r>
          </a:p>
        </p:txBody>
      </p:sp>
      <p:sp>
        <p:nvSpPr>
          <p:cNvPr id="6" name="Picture Placeholder 4">
            <a:extLst>
              <a:ext uri="{FF2B5EF4-FFF2-40B4-BE49-F238E27FC236}">
                <a16:creationId xmlns:a16="http://schemas.microsoft.com/office/drawing/2014/main" id="{C307A8B8-F828-4FC1-D19E-2CC29469768E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8745576" y="-17417"/>
            <a:ext cx="3446424" cy="4462328"/>
          </a:xfrm>
          <a:custGeom>
            <a:avLst/>
            <a:gdLst>
              <a:gd name="connsiteX0" fmla="*/ 0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0 w 4684433"/>
              <a:gd name="connsiteY4" fmla="*/ 0 h 5335508"/>
              <a:gd name="connsiteX0" fmla="*/ 0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0 w 4684433"/>
              <a:gd name="connsiteY4" fmla="*/ 0 h 5335508"/>
              <a:gd name="connsiteX0" fmla="*/ 1518249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1518249 w 4684433"/>
              <a:gd name="connsiteY4" fmla="*/ 0 h 5335508"/>
              <a:gd name="connsiteX0" fmla="*/ 1518249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1232043 w 4684433"/>
              <a:gd name="connsiteY4" fmla="*/ 1007988 h 5335508"/>
              <a:gd name="connsiteX5" fmla="*/ 1518249 w 4684433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726817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726817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4143 w 4685967"/>
              <a:gd name="connsiteY2" fmla="*/ 5010643 h 5352760"/>
              <a:gd name="connsiteX3" fmla="*/ 4685967 w 4685967"/>
              <a:gd name="connsiteY3" fmla="*/ 5352760 h 5352760"/>
              <a:gd name="connsiteX4" fmla="*/ 1534 w 4685967"/>
              <a:gd name="connsiteY4" fmla="*/ 5352760 h 5352760"/>
              <a:gd name="connsiteX5" fmla="*/ 0 w 4685967"/>
              <a:gd name="connsiteY5" fmla="*/ 1741232 h 5352760"/>
              <a:gd name="connsiteX6" fmla="*/ 1726817 w 4685967"/>
              <a:gd name="connsiteY6" fmla="*/ 0 h 5352760"/>
              <a:gd name="connsiteX0" fmla="*/ 1726817 w 4692769"/>
              <a:gd name="connsiteY0" fmla="*/ 0 h 5352760"/>
              <a:gd name="connsiteX1" fmla="*/ 4685967 w 4692769"/>
              <a:gd name="connsiteY1" fmla="*/ 17252 h 5352760"/>
              <a:gd name="connsiteX2" fmla="*/ 4692769 w 4692769"/>
              <a:gd name="connsiteY2" fmla="*/ 3656296 h 5352760"/>
              <a:gd name="connsiteX3" fmla="*/ 4685967 w 4692769"/>
              <a:gd name="connsiteY3" fmla="*/ 5352760 h 5352760"/>
              <a:gd name="connsiteX4" fmla="*/ 1534 w 4692769"/>
              <a:gd name="connsiteY4" fmla="*/ 5352760 h 5352760"/>
              <a:gd name="connsiteX5" fmla="*/ 0 w 4692769"/>
              <a:gd name="connsiteY5" fmla="*/ 1741232 h 5352760"/>
              <a:gd name="connsiteX6" fmla="*/ 1726817 w 4692769"/>
              <a:gd name="connsiteY6" fmla="*/ 0 h 5352760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072827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072827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92769" h="5370013">
                <a:moveTo>
                  <a:pt x="1726817" y="0"/>
                </a:moveTo>
                <a:lnTo>
                  <a:pt x="4685967" y="17252"/>
                </a:lnTo>
                <a:cubicBezTo>
                  <a:pt x="4688234" y="1230267"/>
                  <a:pt x="4690502" y="2443281"/>
                  <a:pt x="4692769" y="3656296"/>
                </a:cubicBezTo>
                <a:cubicBezTo>
                  <a:pt x="4690502" y="4489203"/>
                  <a:pt x="3860097" y="5347988"/>
                  <a:pt x="3072827" y="5370013"/>
                </a:cubicBezTo>
                <a:lnTo>
                  <a:pt x="1534" y="5352760"/>
                </a:lnTo>
                <a:cubicBezTo>
                  <a:pt x="1023" y="4148917"/>
                  <a:pt x="511" y="2945075"/>
                  <a:pt x="0" y="1741232"/>
                </a:cubicBezTo>
                <a:cubicBezTo>
                  <a:pt x="6262" y="830141"/>
                  <a:pt x="814783" y="5318"/>
                  <a:pt x="1726817" y="0"/>
                </a:cubicBezTo>
                <a:close/>
              </a:path>
            </a:pathLst>
          </a:custGeom>
          <a:blipFill dpi="0" rotWithShape="1">
            <a:blip r:embed="rId2"/>
            <a:srcRect/>
            <a:tile tx="882650" ty="0" sx="45000" sy="45000" flip="none" algn="ctr"/>
          </a:blipFill>
          <a:ln>
            <a:noFill/>
          </a:ln>
          <a:effectLst>
            <a:outerShdw blurRad="424180" dist="38100" dir="2700000" sx="105000" sy="105000" algn="tl" rotWithShape="0">
              <a:prstClr val="black">
                <a:alpha val="15000"/>
              </a:prstClr>
            </a:outerShdw>
          </a:effectLst>
        </p:spPr>
        <p:txBody>
          <a:bodyPr anchor="ctr" anchorCtr="0"/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Lexend Black" pitchFamily="2" charset="0"/>
              </a:defRPr>
            </a:lvl1pPr>
          </a:lstStyle>
          <a:p>
            <a:r>
              <a:rPr lang="en-US"/>
              <a:t>(CLICK TO CHANGE IMAGE, OPTIONAL)</a:t>
            </a:r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67149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Slide Dar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ext Placeholder 11">
            <a:extLst>
              <a:ext uri="{FF2B5EF4-FFF2-40B4-BE49-F238E27FC236}">
                <a16:creationId xmlns:a16="http://schemas.microsoft.com/office/drawing/2014/main" id="{8378814E-C163-F0D9-8A9B-81C01BAAED8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66376" y="2583913"/>
            <a:ext cx="785023" cy="454442"/>
          </a:xfrm>
          <a:prstGeom prst="rect">
            <a:avLst/>
          </a:prstGeom>
        </p:spPr>
        <p:txBody>
          <a:bodyPr lIns="0" tIns="0" rIns="0" bIns="0" anchor="t"/>
          <a:lstStyle>
            <a:lvl1pPr marL="0" indent="0" algn="r">
              <a:buNone/>
              <a:defRPr sz="3000" b="0" i="0" spc="-100" baseline="0">
                <a:solidFill>
                  <a:schemeClr val="accent2"/>
                </a:solidFill>
                <a:latin typeface="Rubik" pitchFamily="2" charset="-79"/>
                <a:cs typeface="Rubik" pitchFamily="2" charset="-79"/>
              </a:defRPr>
            </a:lvl1pPr>
          </a:lstStyle>
          <a:p>
            <a:pPr lvl="0"/>
            <a:r>
              <a:rPr lang="en-US"/>
              <a:t>0#</a:t>
            </a:r>
          </a:p>
        </p:txBody>
      </p:sp>
      <p:sp>
        <p:nvSpPr>
          <p:cNvPr id="38" name="Text Placeholder 11">
            <a:extLst>
              <a:ext uri="{FF2B5EF4-FFF2-40B4-BE49-F238E27FC236}">
                <a16:creationId xmlns:a16="http://schemas.microsoft.com/office/drawing/2014/main" id="{B233EB5D-27FB-33A9-C3D8-131A3F8E9C1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546691" y="2619670"/>
            <a:ext cx="2346195" cy="236705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lnSpc>
                <a:spcPct val="100000"/>
              </a:lnSpc>
              <a:buNone/>
              <a:defRPr sz="1600" b="1" i="0" spc="0" baseline="0">
                <a:solidFill>
                  <a:schemeClr val="bg1"/>
                </a:solidFill>
                <a:latin typeface="Lexend SemiBold" pitchFamily="2" charset="77"/>
                <a:cs typeface="Gotham Bold" pitchFamily="2" charset="0"/>
              </a:defRPr>
            </a:lvl1pPr>
          </a:lstStyle>
          <a:p>
            <a:pPr lvl="0"/>
            <a:r>
              <a:rPr lang="en-US"/>
              <a:t>Subhead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7B13326-FA0A-2693-642E-32E708FA39AE}"/>
              </a:ext>
            </a:extLst>
          </p:cNvPr>
          <p:cNvCxnSpPr>
            <a:cxnSpLocks/>
          </p:cNvCxnSpPr>
          <p:nvPr userDrawn="1"/>
        </p:nvCxnSpPr>
        <p:spPr>
          <a:xfrm>
            <a:off x="307164" y="6379778"/>
            <a:ext cx="11577673" cy="0"/>
          </a:xfrm>
          <a:prstGeom prst="line">
            <a:avLst/>
          </a:prstGeom>
          <a:ln w="63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11">
            <a:extLst>
              <a:ext uri="{FF2B5EF4-FFF2-40B4-BE49-F238E27FC236}">
                <a16:creationId xmlns:a16="http://schemas.microsoft.com/office/drawing/2014/main" id="{2173CE8F-B22B-0987-F172-90C8722F786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546691" y="2930245"/>
            <a:ext cx="2346195" cy="395490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lnSpc>
                <a:spcPts val="1800"/>
              </a:lnSpc>
              <a:spcBef>
                <a:spcPts val="0"/>
              </a:spcBef>
              <a:buNone/>
              <a:defRPr sz="1100" b="0" i="0" spc="0" baseline="0">
                <a:solidFill>
                  <a:schemeClr val="bg1"/>
                </a:solidFill>
                <a:latin typeface="Lexend Medium" pitchFamily="2" charset="77"/>
                <a:cs typeface="Gotham Book" pitchFamily="2" charset="0"/>
              </a:defRPr>
            </a:lvl1pPr>
          </a:lstStyle>
          <a:p>
            <a:pPr lvl="0"/>
            <a:r>
              <a:rPr lang="en-US" err="1"/>
              <a:t>Curabitur</a:t>
            </a:r>
            <a:r>
              <a:rPr lang="en-US"/>
              <a:t> </a:t>
            </a:r>
            <a:r>
              <a:rPr lang="en-US" err="1"/>
              <a:t>accumsan</a:t>
            </a:r>
            <a:r>
              <a:rPr lang="en-US"/>
              <a:t> porta convallis. Morbi </a:t>
            </a:r>
            <a:r>
              <a:rPr lang="en-US" err="1"/>
              <a:t>mollis</a:t>
            </a:r>
            <a:r>
              <a:rPr lang="en-US"/>
              <a:t> maximus.</a:t>
            </a:r>
          </a:p>
        </p:txBody>
      </p:sp>
      <p:sp>
        <p:nvSpPr>
          <p:cNvPr id="21" name="Text Placeholder 11">
            <a:extLst>
              <a:ext uri="{FF2B5EF4-FFF2-40B4-BE49-F238E27FC236}">
                <a16:creationId xmlns:a16="http://schemas.microsoft.com/office/drawing/2014/main" id="{D1FA07C9-3C10-7CAA-911D-8D687F620C8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66376" y="3703089"/>
            <a:ext cx="785023" cy="454442"/>
          </a:xfrm>
          <a:prstGeom prst="rect">
            <a:avLst/>
          </a:prstGeom>
        </p:spPr>
        <p:txBody>
          <a:bodyPr lIns="0" tIns="0" rIns="0" bIns="0" anchor="t"/>
          <a:lstStyle>
            <a:lvl1pPr marL="0" indent="0" algn="r">
              <a:buNone/>
              <a:defRPr sz="3000" b="0" i="0" spc="-100" baseline="0">
                <a:solidFill>
                  <a:schemeClr val="accent2"/>
                </a:solidFill>
                <a:latin typeface="Rubik" pitchFamily="2" charset="-79"/>
                <a:cs typeface="Rubik" pitchFamily="2" charset="-79"/>
              </a:defRPr>
            </a:lvl1pPr>
          </a:lstStyle>
          <a:p>
            <a:pPr lvl="0"/>
            <a:r>
              <a:rPr lang="en-US"/>
              <a:t>0#</a:t>
            </a:r>
          </a:p>
        </p:txBody>
      </p:sp>
      <p:sp>
        <p:nvSpPr>
          <p:cNvPr id="22" name="Text Placeholder 11">
            <a:extLst>
              <a:ext uri="{FF2B5EF4-FFF2-40B4-BE49-F238E27FC236}">
                <a16:creationId xmlns:a16="http://schemas.microsoft.com/office/drawing/2014/main" id="{F9CAF29D-650B-1B33-E6A2-47096C59441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546691" y="3738846"/>
            <a:ext cx="2346195" cy="236705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buNone/>
              <a:defRPr sz="1600" b="1" i="0" spc="0" baseline="0">
                <a:solidFill>
                  <a:schemeClr val="bg1"/>
                </a:solidFill>
                <a:latin typeface="Lexend SemiBold" pitchFamily="2" charset="77"/>
                <a:cs typeface="Gotham Bold" pitchFamily="2" charset="0"/>
              </a:defRPr>
            </a:lvl1pPr>
          </a:lstStyle>
          <a:p>
            <a:pPr lvl="0"/>
            <a:r>
              <a:rPr lang="en-US"/>
              <a:t>Subhead</a:t>
            </a:r>
          </a:p>
        </p:txBody>
      </p:sp>
      <p:sp>
        <p:nvSpPr>
          <p:cNvPr id="24" name="Text Placeholder 11">
            <a:extLst>
              <a:ext uri="{FF2B5EF4-FFF2-40B4-BE49-F238E27FC236}">
                <a16:creationId xmlns:a16="http://schemas.microsoft.com/office/drawing/2014/main" id="{A918F06C-4EB7-F620-2501-DC3F8EAFE9B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546691" y="4049421"/>
            <a:ext cx="2346195" cy="395490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lnSpc>
                <a:spcPts val="1800"/>
              </a:lnSpc>
              <a:spcBef>
                <a:spcPts val="0"/>
              </a:spcBef>
              <a:buNone/>
              <a:defRPr sz="1100" b="0" i="0" spc="0" baseline="0">
                <a:solidFill>
                  <a:schemeClr val="bg1"/>
                </a:solidFill>
                <a:latin typeface="Lexend Medium" pitchFamily="2" charset="77"/>
                <a:cs typeface="Gotham Book" pitchFamily="2" charset="0"/>
              </a:defRPr>
            </a:lvl1pPr>
          </a:lstStyle>
          <a:p>
            <a:pPr lvl="0"/>
            <a:r>
              <a:rPr lang="en-US" err="1"/>
              <a:t>Curabitur</a:t>
            </a:r>
            <a:r>
              <a:rPr lang="en-US"/>
              <a:t> </a:t>
            </a:r>
            <a:r>
              <a:rPr lang="en-US" err="1"/>
              <a:t>accumsan</a:t>
            </a:r>
            <a:r>
              <a:rPr lang="en-US"/>
              <a:t> porta convallis. Morbi </a:t>
            </a:r>
            <a:r>
              <a:rPr lang="en-US" err="1"/>
              <a:t>mollis</a:t>
            </a:r>
            <a:r>
              <a:rPr lang="en-US"/>
              <a:t> maximus.</a:t>
            </a:r>
          </a:p>
        </p:txBody>
      </p:sp>
      <p:sp>
        <p:nvSpPr>
          <p:cNvPr id="25" name="Text Placeholder 11">
            <a:extLst>
              <a:ext uri="{FF2B5EF4-FFF2-40B4-BE49-F238E27FC236}">
                <a16:creationId xmlns:a16="http://schemas.microsoft.com/office/drawing/2014/main" id="{440F24D7-4E96-A5D0-9D85-DC9246AA2B4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66376" y="4860905"/>
            <a:ext cx="785023" cy="454442"/>
          </a:xfrm>
          <a:prstGeom prst="rect">
            <a:avLst/>
          </a:prstGeom>
        </p:spPr>
        <p:txBody>
          <a:bodyPr lIns="0" tIns="0" rIns="0" bIns="0" anchor="t"/>
          <a:lstStyle>
            <a:lvl1pPr marL="0" indent="0" algn="r">
              <a:buNone/>
              <a:defRPr sz="3000" b="0" i="0" spc="-100" baseline="0">
                <a:solidFill>
                  <a:schemeClr val="accent2"/>
                </a:solidFill>
                <a:latin typeface="Rubik" pitchFamily="2" charset="-79"/>
                <a:cs typeface="Rubik" pitchFamily="2" charset="-79"/>
              </a:defRPr>
            </a:lvl1pPr>
          </a:lstStyle>
          <a:p>
            <a:pPr lvl="0"/>
            <a:r>
              <a:rPr lang="en-US"/>
              <a:t>0#</a:t>
            </a:r>
          </a:p>
        </p:txBody>
      </p:sp>
      <p:sp>
        <p:nvSpPr>
          <p:cNvPr id="26" name="Text Placeholder 11">
            <a:extLst>
              <a:ext uri="{FF2B5EF4-FFF2-40B4-BE49-F238E27FC236}">
                <a16:creationId xmlns:a16="http://schemas.microsoft.com/office/drawing/2014/main" id="{4A0592A7-96CA-48E6-FF57-6C5789E6DB98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546691" y="4896662"/>
            <a:ext cx="2346195" cy="236705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buNone/>
              <a:defRPr sz="1600" b="1" i="0" spc="0" baseline="0">
                <a:solidFill>
                  <a:schemeClr val="bg1"/>
                </a:solidFill>
                <a:latin typeface="Lexend SemiBold" pitchFamily="2" charset="77"/>
                <a:cs typeface="Gotham Bold" pitchFamily="2" charset="0"/>
              </a:defRPr>
            </a:lvl1pPr>
          </a:lstStyle>
          <a:p>
            <a:pPr lvl="0"/>
            <a:r>
              <a:rPr lang="en-US"/>
              <a:t>Subhead</a:t>
            </a:r>
          </a:p>
        </p:txBody>
      </p:sp>
      <p:sp>
        <p:nvSpPr>
          <p:cNvPr id="28" name="Text Placeholder 11">
            <a:extLst>
              <a:ext uri="{FF2B5EF4-FFF2-40B4-BE49-F238E27FC236}">
                <a16:creationId xmlns:a16="http://schemas.microsoft.com/office/drawing/2014/main" id="{936B0CA3-75E5-20A4-2741-757722B664D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546691" y="5207237"/>
            <a:ext cx="2346195" cy="395490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lnSpc>
                <a:spcPts val="1800"/>
              </a:lnSpc>
              <a:spcBef>
                <a:spcPts val="0"/>
              </a:spcBef>
              <a:buNone/>
              <a:defRPr sz="1100" b="0" i="0" spc="0" baseline="0">
                <a:solidFill>
                  <a:schemeClr val="bg1"/>
                </a:solidFill>
                <a:latin typeface="Lexend Medium" pitchFamily="2" charset="77"/>
                <a:cs typeface="Gotham Book" pitchFamily="2" charset="0"/>
              </a:defRPr>
            </a:lvl1pPr>
          </a:lstStyle>
          <a:p>
            <a:pPr lvl="0"/>
            <a:r>
              <a:rPr lang="en-US" err="1"/>
              <a:t>Curabitur</a:t>
            </a:r>
            <a:r>
              <a:rPr lang="en-US"/>
              <a:t> </a:t>
            </a:r>
            <a:r>
              <a:rPr lang="en-US" err="1"/>
              <a:t>accumsan</a:t>
            </a:r>
            <a:r>
              <a:rPr lang="en-US"/>
              <a:t> porta convallis. Morbi </a:t>
            </a:r>
            <a:r>
              <a:rPr lang="en-US" err="1"/>
              <a:t>mollis</a:t>
            </a:r>
            <a:r>
              <a:rPr lang="en-US"/>
              <a:t> maximus.</a:t>
            </a:r>
          </a:p>
        </p:txBody>
      </p:sp>
      <p:sp>
        <p:nvSpPr>
          <p:cNvPr id="29" name="Text Placeholder 11">
            <a:extLst>
              <a:ext uri="{FF2B5EF4-FFF2-40B4-BE49-F238E27FC236}">
                <a16:creationId xmlns:a16="http://schemas.microsoft.com/office/drawing/2014/main" id="{D4E98506-5C8D-796D-CFE3-BB109FB3A295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407117" y="2583913"/>
            <a:ext cx="785023" cy="454442"/>
          </a:xfrm>
          <a:prstGeom prst="rect">
            <a:avLst/>
          </a:prstGeom>
        </p:spPr>
        <p:txBody>
          <a:bodyPr lIns="0" tIns="0" rIns="0" bIns="0" anchor="t"/>
          <a:lstStyle>
            <a:lvl1pPr marL="0" indent="0" algn="r">
              <a:buNone/>
              <a:defRPr sz="3000" b="0" i="0" spc="-100" baseline="0">
                <a:solidFill>
                  <a:schemeClr val="accent2"/>
                </a:solidFill>
                <a:latin typeface="Rubik" pitchFamily="2" charset="-79"/>
                <a:cs typeface="Rubik" pitchFamily="2" charset="-79"/>
              </a:defRPr>
            </a:lvl1pPr>
          </a:lstStyle>
          <a:p>
            <a:pPr lvl="0"/>
            <a:r>
              <a:rPr lang="en-US"/>
              <a:t>0#</a:t>
            </a:r>
          </a:p>
        </p:txBody>
      </p:sp>
      <p:sp>
        <p:nvSpPr>
          <p:cNvPr id="30" name="Text Placeholder 11">
            <a:extLst>
              <a:ext uri="{FF2B5EF4-FFF2-40B4-BE49-F238E27FC236}">
                <a16:creationId xmlns:a16="http://schemas.microsoft.com/office/drawing/2014/main" id="{FB1BEE77-5D9F-DEBE-D72F-1B916AACE3FA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487432" y="2619670"/>
            <a:ext cx="2346195" cy="236705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buNone/>
              <a:defRPr sz="1600" b="1" i="0" spc="0" baseline="0">
                <a:solidFill>
                  <a:schemeClr val="bg1"/>
                </a:solidFill>
                <a:latin typeface="Lexend SemiBold" pitchFamily="2" charset="77"/>
                <a:cs typeface="Gotham Bold" pitchFamily="2" charset="0"/>
              </a:defRPr>
            </a:lvl1pPr>
          </a:lstStyle>
          <a:p>
            <a:pPr lvl="0"/>
            <a:r>
              <a:rPr lang="en-US"/>
              <a:t>Subhead</a:t>
            </a:r>
          </a:p>
        </p:txBody>
      </p:sp>
      <p:sp>
        <p:nvSpPr>
          <p:cNvPr id="34" name="Text Placeholder 11">
            <a:extLst>
              <a:ext uri="{FF2B5EF4-FFF2-40B4-BE49-F238E27FC236}">
                <a16:creationId xmlns:a16="http://schemas.microsoft.com/office/drawing/2014/main" id="{C8D7FD62-C3A5-1622-4683-3A60F09CB76C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487432" y="2930245"/>
            <a:ext cx="2346195" cy="395490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lnSpc>
                <a:spcPts val="1800"/>
              </a:lnSpc>
              <a:spcBef>
                <a:spcPts val="0"/>
              </a:spcBef>
              <a:buNone/>
              <a:defRPr sz="1100" b="0" i="0" spc="0" baseline="0">
                <a:solidFill>
                  <a:schemeClr val="bg1"/>
                </a:solidFill>
                <a:latin typeface="Lexend Medium" pitchFamily="2" charset="77"/>
                <a:cs typeface="Gotham Book" pitchFamily="2" charset="0"/>
              </a:defRPr>
            </a:lvl1pPr>
          </a:lstStyle>
          <a:p>
            <a:pPr lvl="0"/>
            <a:r>
              <a:rPr lang="en-US" err="1"/>
              <a:t>Curabitur</a:t>
            </a:r>
            <a:r>
              <a:rPr lang="en-US"/>
              <a:t> </a:t>
            </a:r>
            <a:r>
              <a:rPr lang="en-US" err="1"/>
              <a:t>accumsan</a:t>
            </a:r>
            <a:r>
              <a:rPr lang="en-US"/>
              <a:t> porta convallis. Morbi </a:t>
            </a:r>
            <a:r>
              <a:rPr lang="en-US" err="1"/>
              <a:t>mollis</a:t>
            </a:r>
            <a:r>
              <a:rPr lang="en-US"/>
              <a:t> maximus.</a:t>
            </a:r>
          </a:p>
        </p:txBody>
      </p:sp>
      <p:sp>
        <p:nvSpPr>
          <p:cNvPr id="35" name="Text Placeholder 11">
            <a:extLst>
              <a:ext uri="{FF2B5EF4-FFF2-40B4-BE49-F238E27FC236}">
                <a16:creationId xmlns:a16="http://schemas.microsoft.com/office/drawing/2014/main" id="{6219EFF3-33C6-44BF-5D7A-0B5529028769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4407117" y="3703089"/>
            <a:ext cx="785023" cy="454442"/>
          </a:xfrm>
          <a:prstGeom prst="rect">
            <a:avLst/>
          </a:prstGeom>
        </p:spPr>
        <p:txBody>
          <a:bodyPr lIns="0" tIns="0" rIns="0" bIns="0" anchor="t"/>
          <a:lstStyle>
            <a:lvl1pPr marL="0" indent="0" algn="r">
              <a:buNone/>
              <a:defRPr sz="3000" b="0" i="0" spc="-100" baseline="0">
                <a:solidFill>
                  <a:schemeClr val="accent2"/>
                </a:solidFill>
                <a:latin typeface="Rubik" pitchFamily="2" charset="-79"/>
                <a:cs typeface="Rubik" pitchFamily="2" charset="-79"/>
              </a:defRPr>
            </a:lvl1pPr>
          </a:lstStyle>
          <a:p>
            <a:pPr lvl="0"/>
            <a:r>
              <a:rPr lang="en-US"/>
              <a:t>0#</a:t>
            </a:r>
          </a:p>
        </p:txBody>
      </p:sp>
      <p:sp>
        <p:nvSpPr>
          <p:cNvPr id="36" name="Text Placeholder 11">
            <a:extLst>
              <a:ext uri="{FF2B5EF4-FFF2-40B4-BE49-F238E27FC236}">
                <a16:creationId xmlns:a16="http://schemas.microsoft.com/office/drawing/2014/main" id="{A118F148-1664-E4BC-33FA-B23DA644529A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487432" y="3738846"/>
            <a:ext cx="2346195" cy="236705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buNone/>
              <a:defRPr sz="1600" b="1" i="0" spc="0" baseline="0">
                <a:solidFill>
                  <a:schemeClr val="bg1"/>
                </a:solidFill>
                <a:latin typeface="Lexend SemiBold" pitchFamily="2" charset="77"/>
                <a:cs typeface="Gotham Bold" pitchFamily="2" charset="0"/>
              </a:defRPr>
            </a:lvl1pPr>
          </a:lstStyle>
          <a:p>
            <a:pPr lvl="0"/>
            <a:r>
              <a:rPr lang="en-US"/>
              <a:t>Subhead</a:t>
            </a:r>
          </a:p>
        </p:txBody>
      </p:sp>
      <p:sp>
        <p:nvSpPr>
          <p:cNvPr id="40" name="Text Placeholder 11">
            <a:extLst>
              <a:ext uri="{FF2B5EF4-FFF2-40B4-BE49-F238E27FC236}">
                <a16:creationId xmlns:a16="http://schemas.microsoft.com/office/drawing/2014/main" id="{CD9066A5-17FC-1CF5-6A5A-A96BC48E100A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5487432" y="4049421"/>
            <a:ext cx="2346195" cy="395490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lnSpc>
                <a:spcPts val="1800"/>
              </a:lnSpc>
              <a:spcBef>
                <a:spcPts val="0"/>
              </a:spcBef>
              <a:buNone/>
              <a:defRPr sz="1100" b="0" i="0" spc="0" baseline="0">
                <a:solidFill>
                  <a:schemeClr val="bg1"/>
                </a:solidFill>
                <a:latin typeface="Lexend Medium" pitchFamily="2" charset="77"/>
                <a:cs typeface="Gotham Book" pitchFamily="2" charset="0"/>
              </a:defRPr>
            </a:lvl1pPr>
          </a:lstStyle>
          <a:p>
            <a:pPr lvl="0"/>
            <a:r>
              <a:rPr lang="en-US" err="1"/>
              <a:t>Curabitur</a:t>
            </a:r>
            <a:r>
              <a:rPr lang="en-US"/>
              <a:t> </a:t>
            </a:r>
            <a:r>
              <a:rPr lang="en-US" err="1"/>
              <a:t>accumsan</a:t>
            </a:r>
            <a:r>
              <a:rPr lang="en-US"/>
              <a:t> porta convallis. Morbi </a:t>
            </a:r>
            <a:r>
              <a:rPr lang="en-US" err="1"/>
              <a:t>mollis</a:t>
            </a:r>
            <a:r>
              <a:rPr lang="en-US"/>
              <a:t> maximus.</a:t>
            </a:r>
          </a:p>
        </p:txBody>
      </p:sp>
      <p:sp>
        <p:nvSpPr>
          <p:cNvPr id="41" name="Text Placeholder 11">
            <a:extLst>
              <a:ext uri="{FF2B5EF4-FFF2-40B4-BE49-F238E27FC236}">
                <a16:creationId xmlns:a16="http://schemas.microsoft.com/office/drawing/2014/main" id="{0A69C7CD-15DD-EDD6-57F8-CBB7031107DE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4407117" y="4860905"/>
            <a:ext cx="785023" cy="454442"/>
          </a:xfrm>
          <a:prstGeom prst="rect">
            <a:avLst/>
          </a:prstGeom>
        </p:spPr>
        <p:txBody>
          <a:bodyPr lIns="0" tIns="0" rIns="0" bIns="0" anchor="t"/>
          <a:lstStyle>
            <a:lvl1pPr marL="0" indent="0" algn="r">
              <a:buNone/>
              <a:defRPr sz="3000" b="0" i="0" spc="-100" baseline="0">
                <a:solidFill>
                  <a:schemeClr val="accent2"/>
                </a:solidFill>
                <a:latin typeface="Rubik" pitchFamily="2" charset="-79"/>
                <a:cs typeface="Rubik" pitchFamily="2" charset="-79"/>
              </a:defRPr>
            </a:lvl1pPr>
          </a:lstStyle>
          <a:p>
            <a:pPr lvl="0"/>
            <a:r>
              <a:rPr lang="en-US"/>
              <a:t>0#</a:t>
            </a:r>
          </a:p>
        </p:txBody>
      </p:sp>
      <p:sp>
        <p:nvSpPr>
          <p:cNvPr id="42" name="Text Placeholder 11">
            <a:extLst>
              <a:ext uri="{FF2B5EF4-FFF2-40B4-BE49-F238E27FC236}">
                <a16:creationId xmlns:a16="http://schemas.microsoft.com/office/drawing/2014/main" id="{28AB50CD-8630-A2D7-61C7-FE1DB2393E21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487432" y="4896662"/>
            <a:ext cx="2346195" cy="236705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buNone/>
              <a:defRPr sz="1600" b="1" i="0" spc="0" baseline="0">
                <a:solidFill>
                  <a:schemeClr val="bg1"/>
                </a:solidFill>
                <a:latin typeface="Lexend SemiBold" pitchFamily="2" charset="77"/>
                <a:cs typeface="Gotham Bold" pitchFamily="2" charset="0"/>
              </a:defRPr>
            </a:lvl1pPr>
          </a:lstStyle>
          <a:p>
            <a:pPr lvl="0"/>
            <a:r>
              <a:rPr lang="en-US"/>
              <a:t>Subhead</a:t>
            </a:r>
          </a:p>
        </p:txBody>
      </p:sp>
      <p:sp>
        <p:nvSpPr>
          <p:cNvPr id="44" name="Text Placeholder 11">
            <a:extLst>
              <a:ext uri="{FF2B5EF4-FFF2-40B4-BE49-F238E27FC236}">
                <a16:creationId xmlns:a16="http://schemas.microsoft.com/office/drawing/2014/main" id="{DBFAF07B-69AD-4768-420C-9A63823DE08B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5487432" y="5207237"/>
            <a:ext cx="2346195" cy="395490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lnSpc>
                <a:spcPts val="1800"/>
              </a:lnSpc>
              <a:spcBef>
                <a:spcPts val="0"/>
              </a:spcBef>
              <a:buNone/>
              <a:defRPr sz="1100" b="0" i="0" spc="0" baseline="0">
                <a:solidFill>
                  <a:schemeClr val="bg1"/>
                </a:solidFill>
                <a:latin typeface="Lexend Medium" pitchFamily="2" charset="77"/>
                <a:cs typeface="Gotham Book" pitchFamily="2" charset="0"/>
              </a:defRPr>
            </a:lvl1pPr>
          </a:lstStyle>
          <a:p>
            <a:pPr lvl="0"/>
            <a:r>
              <a:rPr lang="en-US" err="1"/>
              <a:t>Curabitur</a:t>
            </a:r>
            <a:r>
              <a:rPr lang="en-US"/>
              <a:t> </a:t>
            </a:r>
            <a:r>
              <a:rPr lang="en-US" err="1"/>
              <a:t>accumsan</a:t>
            </a:r>
            <a:r>
              <a:rPr lang="en-US"/>
              <a:t> porta convallis. Morbi </a:t>
            </a:r>
            <a:r>
              <a:rPr lang="en-US" err="1"/>
              <a:t>mollis</a:t>
            </a:r>
            <a:r>
              <a:rPr lang="en-US"/>
              <a:t> maximus.</a:t>
            </a:r>
          </a:p>
        </p:txBody>
      </p:sp>
      <p:pic>
        <p:nvPicPr>
          <p:cNvPr id="3" name="Picture 2" descr="A black background with blue stars&#10;&#10;AI-generated content may be incorrect.">
            <a:extLst>
              <a:ext uri="{FF2B5EF4-FFF2-40B4-BE49-F238E27FC236}">
                <a16:creationId xmlns:a16="http://schemas.microsoft.com/office/drawing/2014/main" id="{C883195E-6B57-856B-322D-E3FDAC7952F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868065" y="69175"/>
            <a:ext cx="2228706" cy="3861135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3F83952D-EA5A-AC6C-9885-B25881C89B7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58887" y="1433236"/>
            <a:ext cx="6974740" cy="504926"/>
          </a:xfrm>
          <a:prstGeom prst="rect">
            <a:avLst/>
          </a:prstGeom>
        </p:spPr>
        <p:txBody>
          <a:bodyPr lIns="0" tIns="0" rIns="0" bIns="0"/>
          <a:lstStyle>
            <a:lvl1pPr>
              <a:defRPr lang="en-US" sz="3600" b="1" i="0" kern="1200" spc="-50" baseline="0" dirty="0" smtClean="0">
                <a:solidFill>
                  <a:schemeClr val="accent2"/>
                </a:solidFill>
                <a:latin typeface="Rubik SemiBold" pitchFamily="2" charset="-79"/>
                <a:ea typeface="+mn-ea"/>
                <a:cs typeface="Rubik SemiBold" pitchFamily="2" charset="-79"/>
              </a:defRPr>
            </a:lvl1pPr>
          </a:lstStyle>
          <a:p>
            <a:r>
              <a:rPr lang="en-US"/>
              <a:t>Agenda</a:t>
            </a:r>
          </a:p>
        </p:txBody>
      </p:sp>
      <p:pic>
        <p:nvPicPr>
          <p:cNvPr id="8" name="Picture 7" descr="A white letter on a black background&#10;&#10;Description automatically generated">
            <a:extLst>
              <a:ext uri="{FF2B5EF4-FFF2-40B4-BE49-F238E27FC236}">
                <a16:creationId xmlns:a16="http://schemas.microsoft.com/office/drawing/2014/main" id="{EE1CD33B-3F82-B662-5BE7-B46DF4F82C73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7165" y="6525634"/>
            <a:ext cx="926892" cy="172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61792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Columns (2) 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7B78E-8956-FEBB-4E4D-A12D7844FD2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3705" y="690271"/>
            <a:ext cx="8368637" cy="1015663"/>
          </a:xfrm>
          <a:prstGeom prst="rect">
            <a:avLst/>
          </a:prstGeom>
        </p:spPr>
        <p:txBody>
          <a:bodyPr lIns="0" tIns="0" rIns="0" bIns="0"/>
          <a:lstStyle>
            <a:lvl1pPr>
              <a:defRPr lang="en-US" sz="3000" b="1" i="0" kern="1200" spc="-50" baseline="0" dirty="0">
                <a:solidFill>
                  <a:schemeClr val="accent2"/>
                </a:solidFill>
                <a:latin typeface="Rubik SemiBold" pitchFamily="2" charset="-79"/>
                <a:ea typeface="+mn-ea"/>
                <a:cs typeface="Rubik SemiBold" pitchFamily="2" charset="-79"/>
              </a:defRPr>
            </a:lvl1pPr>
          </a:lstStyle>
          <a:p>
            <a:pPr marL="0" lvl="0" indent="0" algn="l" defTabSz="914400" rtl="0" eaLnBrk="1" latinLnBrk="0" hangingPunct="1">
              <a:lnSpc>
                <a:spcPts val="32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/>
              <a:t>Slide Title</a:t>
            </a:r>
            <a:br>
              <a:rPr lang="en-US"/>
            </a:br>
            <a:r>
              <a:rPr lang="en-US"/>
              <a:t>Lorem Ipsum Dolor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4F715E-9DE9-474F-4584-96211CFA3C8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83255" y="2452222"/>
            <a:ext cx="4860995" cy="3571626"/>
          </a:xfrm>
          <a:prstGeom prst="rect">
            <a:avLst/>
          </a:prstGeom>
        </p:spPr>
        <p:txBody>
          <a:bodyPr lIns="0" tIns="0" rIns="0" bIns="0"/>
          <a:lstStyle>
            <a:lvl1pPr marL="0" indent="0" algn="l" defTabSz="914400" rtl="0" eaLnBrk="1" latinLnBrk="0" hangingPunct="1">
              <a:lnSpc>
                <a:spcPts val="21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lang="en-US" sz="1200" b="0" i="0" kern="1200" baseline="0" dirty="0" smtClean="0">
                <a:solidFill>
                  <a:schemeClr val="tx1"/>
                </a:solidFill>
                <a:latin typeface="+mn-lt"/>
                <a:ea typeface="+mn-ea"/>
                <a:cs typeface="Gotham Book" pitchFamily="2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200"/>
            </a:lvl3pPr>
            <a:lvl4pPr marL="1371600" indent="0">
              <a:buNone/>
              <a:defRPr sz="1200"/>
            </a:lvl4pPr>
            <a:lvl5pPr marL="1828800" indent="0">
              <a:buNone/>
              <a:defRPr sz="1200"/>
            </a:lvl5pPr>
          </a:lstStyle>
          <a:p>
            <a:pPr lvl="0"/>
            <a:r>
              <a:rPr lang="en-US"/>
              <a:t>Lorem ipsum dolor sit amet, consectetuer adipiscing elit. Maecenas porttitor congue massa. Fusce posuere, magna sed pulvinar ultricies, purus lectus malesuada libero, sit amet commodo magna eros quis </a:t>
            </a:r>
            <a:r>
              <a:rPr lang="en-US" err="1"/>
              <a:t>urna</a:t>
            </a:r>
            <a:r>
              <a:rPr lang="en-US"/>
              <a:t>.</a:t>
            </a:r>
          </a:p>
          <a:p>
            <a:pPr lvl="0"/>
            <a:r>
              <a:rPr lang="en-US"/>
              <a:t>Nunc viverra imperdiet enim. Fusce est. Vivamus a </a:t>
            </a:r>
            <a:r>
              <a:rPr lang="en-US" err="1"/>
              <a:t>tellus</a:t>
            </a:r>
            <a:r>
              <a:rPr lang="en-US"/>
              <a:t>.</a:t>
            </a:r>
          </a:p>
          <a:p>
            <a:pPr lvl="0"/>
            <a:r>
              <a:rPr lang="en-US"/>
              <a:t>Pellentesque habitant morbi tristique senectus et netus et malesuada fames ac turpis egestas. Proin pharetra nonummy pede. Mauris et orci.</a:t>
            </a:r>
          </a:p>
          <a:p>
            <a:pPr lvl="0"/>
            <a:endParaRPr lang="en-US"/>
          </a:p>
        </p:txBody>
      </p:sp>
      <p:sp>
        <p:nvSpPr>
          <p:cNvPr id="8" name="Text Placeholder 11">
            <a:extLst>
              <a:ext uri="{FF2B5EF4-FFF2-40B4-BE49-F238E27FC236}">
                <a16:creationId xmlns:a16="http://schemas.microsoft.com/office/drawing/2014/main" id="{656772ED-4BE4-555E-7D21-AF41C3A0992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73706" y="2079008"/>
            <a:ext cx="2859088" cy="218959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lnSpc>
                <a:spcPct val="100000"/>
              </a:lnSpc>
              <a:buNone/>
              <a:defRPr sz="1500" b="1" i="0" spc="100" baseline="0">
                <a:solidFill>
                  <a:schemeClr val="tx1"/>
                </a:solidFill>
                <a:latin typeface="Lexend SemiBold" pitchFamily="2" charset="77"/>
                <a:cs typeface="Gotham Medium" pitchFamily="2" charset="0"/>
              </a:defRPr>
            </a:lvl1pPr>
          </a:lstStyle>
          <a:p>
            <a:pPr lvl="0"/>
            <a:r>
              <a:rPr lang="en-US" err="1"/>
              <a:t>Subheadline</a:t>
            </a:r>
            <a:endParaRPr lang="en-US"/>
          </a:p>
        </p:txBody>
      </p:sp>
      <p:sp>
        <p:nvSpPr>
          <p:cNvPr id="9" name="Text Placeholder 24">
            <a:extLst>
              <a:ext uri="{FF2B5EF4-FFF2-40B4-BE49-F238E27FC236}">
                <a16:creationId xmlns:a16="http://schemas.microsoft.com/office/drawing/2014/main" id="{8AA1D5B5-108A-E757-99AD-917F17DC082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73706" y="2452221"/>
            <a:ext cx="4838488" cy="3571626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ts val="2100"/>
              </a:lnSpc>
              <a:spcBef>
                <a:spcPts val="0"/>
              </a:spcBef>
              <a:spcAft>
                <a:spcPts val="1200"/>
              </a:spcAft>
              <a:buNone/>
              <a:defRPr sz="1200" b="0" i="0" baseline="0">
                <a:solidFill>
                  <a:schemeClr val="tx1"/>
                </a:solidFill>
                <a:latin typeface="+mn-lt"/>
                <a:cs typeface="Gotham Book" pitchFamily="2" charset="0"/>
              </a:defRPr>
            </a:lvl1pPr>
          </a:lstStyle>
          <a:p>
            <a:pPr>
              <a:lnSpc>
                <a:spcPts val="2100"/>
              </a:lnSpc>
              <a:spcAft>
                <a:spcPts val="1200"/>
              </a:spcAft>
            </a:pPr>
            <a:r>
              <a:rPr lang="en-US"/>
              <a:t>Lorem ipsum dolor sit amet, consectetuer adipiscing elit. Maecenas porttitor congue massa. Fusce posuere, magna sed pulvinar ultricies, purus lectus malesuada libero, sit amet commodo magna eros quis </a:t>
            </a:r>
            <a:r>
              <a:rPr lang="en-US" err="1"/>
              <a:t>urna</a:t>
            </a:r>
            <a:r>
              <a:rPr lang="en-US"/>
              <a:t>.</a:t>
            </a:r>
          </a:p>
          <a:p>
            <a:pPr>
              <a:lnSpc>
                <a:spcPts val="2100"/>
              </a:lnSpc>
              <a:spcAft>
                <a:spcPts val="1200"/>
              </a:spcAft>
            </a:pPr>
            <a:r>
              <a:rPr lang="en-US"/>
              <a:t>Nunc viverra imperdiet enim. Fusce est. Vivamus a </a:t>
            </a:r>
            <a:r>
              <a:rPr lang="en-US" err="1"/>
              <a:t>tellus</a:t>
            </a:r>
            <a:r>
              <a:rPr lang="en-US"/>
              <a:t>.</a:t>
            </a:r>
          </a:p>
          <a:p>
            <a:pPr>
              <a:lnSpc>
                <a:spcPts val="2100"/>
              </a:lnSpc>
              <a:spcAft>
                <a:spcPts val="1200"/>
              </a:spcAft>
            </a:pPr>
            <a:r>
              <a:rPr lang="en-US"/>
              <a:t>Pellentesque habitant morbi tristique senectus et netus et malesuada fames ac turpis egestas. Proin pharetra nonummy pede. Mauris et orci.</a:t>
            </a:r>
          </a:p>
          <a:p>
            <a:pPr>
              <a:lnSpc>
                <a:spcPts val="2100"/>
              </a:lnSpc>
              <a:spcAft>
                <a:spcPts val="1200"/>
              </a:spcAft>
            </a:pPr>
            <a:endParaRPr lang="en-US"/>
          </a:p>
        </p:txBody>
      </p:sp>
      <p:sp>
        <p:nvSpPr>
          <p:cNvPr id="11" name="Text Placeholder 11">
            <a:extLst>
              <a:ext uri="{FF2B5EF4-FFF2-40B4-BE49-F238E27FC236}">
                <a16:creationId xmlns:a16="http://schemas.microsoft.com/office/drawing/2014/main" id="{3431650F-8F98-42B7-3323-A774B4BD107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283255" y="2079008"/>
            <a:ext cx="2859088" cy="218959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lnSpc>
                <a:spcPct val="100000"/>
              </a:lnSpc>
              <a:buNone/>
              <a:defRPr sz="1500" b="1" i="0" spc="100" baseline="0">
                <a:solidFill>
                  <a:schemeClr val="tx1"/>
                </a:solidFill>
                <a:latin typeface="Lexend SemiBold" pitchFamily="2" charset="77"/>
                <a:cs typeface="Gotham Medium" pitchFamily="2" charset="0"/>
              </a:defRPr>
            </a:lvl1pPr>
          </a:lstStyle>
          <a:p>
            <a:pPr lvl="0"/>
            <a:r>
              <a:rPr lang="en-US" err="1"/>
              <a:t>Subheadline</a:t>
            </a:r>
            <a:endParaRPr lang="en-US"/>
          </a:p>
        </p:txBody>
      </p:sp>
      <p:pic>
        <p:nvPicPr>
          <p:cNvPr id="4" name="Picture 3" descr="A black background with blue stars&#10;&#10;AI-generated content may be incorrect.">
            <a:extLst>
              <a:ext uri="{FF2B5EF4-FFF2-40B4-BE49-F238E27FC236}">
                <a16:creationId xmlns:a16="http://schemas.microsoft.com/office/drawing/2014/main" id="{02C5C7CF-D496-5305-D6CC-17B375150F1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 rot="16200000">
            <a:off x="10120343" y="-460450"/>
            <a:ext cx="1472763" cy="2551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784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Columns (2) Dar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4F715E-9DE9-474F-4584-96211CFA3C8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83255" y="2452222"/>
            <a:ext cx="4860995" cy="3571626"/>
          </a:xfrm>
          <a:prstGeom prst="rect">
            <a:avLst/>
          </a:prstGeom>
        </p:spPr>
        <p:txBody>
          <a:bodyPr lIns="0" tIns="0" rIns="0" bIns="0"/>
          <a:lstStyle>
            <a:lvl1pPr marL="0" indent="0" algn="l" defTabSz="914400" rtl="0" eaLnBrk="1" latinLnBrk="0" hangingPunct="1">
              <a:lnSpc>
                <a:spcPts val="21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lang="en-US" sz="1200" b="0" i="0" kern="1200" baseline="0" dirty="0" smtClean="0">
                <a:solidFill>
                  <a:schemeClr val="bg1"/>
                </a:solidFill>
                <a:latin typeface="+mn-lt"/>
                <a:ea typeface="+mn-ea"/>
                <a:cs typeface="Gotham Book" pitchFamily="2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200"/>
            </a:lvl3pPr>
            <a:lvl4pPr marL="1371600" indent="0">
              <a:buNone/>
              <a:defRPr sz="1200"/>
            </a:lvl4pPr>
            <a:lvl5pPr marL="1828800" indent="0">
              <a:buNone/>
              <a:defRPr sz="1200"/>
            </a:lvl5pPr>
          </a:lstStyle>
          <a:p>
            <a:pPr lvl="0"/>
            <a:r>
              <a:rPr lang="en-US"/>
              <a:t>Lorem ipsum dolor sit amet, consectetuer adipiscing elit. Maecenas porttitor congue massa. Fusce posuere, magna sed pulvinar ultricies, purus lectus malesuada libero, sit amet commodo magna eros quis </a:t>
            </a:r>
            <a:r>
              <a:rPr lang="en-US" err="1"/>
              <a:t>urna</a:t>
            </a:r>
            <a:r>
              <a:rPr lang="en-US"/>
              <a:t>.</a:t>
            </a:r>
          </a:p>
          <a:p>
            <a:pPr lvl="0"/>
            <a:r>
              <a:rPr lang="en-US"/>
              <a:t>Nunc viverra imperdiet enim. Fusce est. Vivamus a </a:t>
            </a:r>
            <a:r>
              <a:rPr lang="en-US" err="1"/>
              <a:t>tellus</a:t>
            </a:r>
            <a:r>
              <a:rPr lang="en-US"/>
              <a:t>.</a:t>
            </a:r>
          </a:p>
          <a:p>
            <a:pPr lvl="0"/>
            <a:r>
              <a:rPr lang="en-US"/>
              <a:t>Pellentesque habitant morbi tristique senectus et netus et malesuada fames ac turpis egestas. Proin pharetra nonummy pede. Mauris et orci.</a:t>
            </a:r>
          </a:p>
          <a:p>
            <a:pPr lvl="0"/>
            <a:endParaRPr lang="en-US"/>
          </a:p>
        </p:txBody>
      </p:sp>
      <p:sp>
        <p:nvSpPr>
          <p:cNvPr id="8" name="Text Placeholder 11">
            <a:extLst>
              <a:ext uri="{FF2B5EF4-FFF2-40B4-BE49-F238E27FC236}">
                <a16:creationId xmlns:a16="http://schemas.microsoft.com/office/drawing/2014/main" id="{656772ED-4BE4-555E-7D21-AF41C3A0992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73706" y="2079008"/>
            <a:ext cx="2859088" cy="218959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lnSpc>
                <a:spcPct val="100000"/>
              </a:lnSpc>
              <a:buNone/>
              <a:defRPr sz="1500" b="1" i="0" spc="100" baseline="0">
                <a:solidFill>
                  <a:schemeClr val="bg1"/>
                </a:solidFill>
                <a:latin typeface="Lexend SemiBold" pitchFamily="2" charset="77"/>
                <a:cs typeface="Gotham Medium" pitchFamily="2" charset="0"/>
              </a:defRPr>
            </a:lvl1pPr>
          </a:lstStyle>
          <a:p>
            <a:pPr lvl="0"/>
            <a:r>
              <a:rPr lang="en-US" err="1"/>
              <a:t>Subheadline</a:t>
            </a:r>
            <a:endParaRPr lang="en-US"/>
          </a:p>
        </p:txBody>
      </p:sp>
      <p:sp>
        <p:nvSpPr>
          <p:cNvPr id="9" name="Text Placeholder 24">
            <a:extLst>
              <a:ext uri="{FF2B5EF4-FFF2-40B4-BE49-F238E27FC236}">
                <a16:creationId xmlns:a16="http://schemas.microsoft.com/office/drawing/2014/main" id="{8AA1D5B5-108A-E757-99AD-917F17DC082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73706" y="2452221"/>
            <a:ext cx="4838488" cy="3571626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ts val="2100"/>
              </a:lnSpc>
              <a:spcBef>
                <a:spcPts val="0"/>
              </a:spcBef>
              <a:spcAft>
                <a:spcPts val="1200"/>
              </a:spcAft>
              <a:buNone/>
              <a:defRPr sz="1200" b="0" i="0" baseline="0">
                <a:solidFill>
                  <a:schemeClr val="bg1"/>
                </a:solidFill>
                <a:latin typeface="+mn-lt"/>
                <a:cs typeface="Gotham Book" pitchFamily="2" charset="0"/>
              </a:defRPr>
            </a:lvl1pPr>
          </a:lstStyle>
          <a:p>
            <a:pPr>
              <a:lnSpc>
                <a:spcPts val="2100"/>
              </a:lnSpc>
              <a:spcAft>
                <a:spcPts val="1200"/>
              </a:spcAft>
            </a:pPr>
            <a:r>
              <a:rPr lang="en-US"/>
              <a:t>Lorem ipsum dolor sit amet, consectetuer adipiscing elit. Maecenas porttitor congue massa. Fusce posuere, magna sed pulvinar ultricies, purus lectus malesuada libero, sit amet commodo magna eros quis </a:t>
            </a:r>
            <a:r>
              <a:rPr lang="en-US" err="1"/>
              <a:t>urna</a:t>
            </a:r>
            <a:r>
              <a:rPr lang="en-US"/>
              <a:t>.</a:t>
            </a:r>
          </a:p>
          <a:p>
            <a:pPr>
              <a:lnSpc>
                <a:spcPts val="2100"/>
              </a:lnSpc>
              <a:spcAft>
                <a:spcPts val="1200"/>
              </a:spcAft>
            </a:pPr>
            <a:r>
              <a:rPr lang="en-US"/>
              <a:t>Nunc viverra imperdiet enim. Fusce est. Vivamus a </a:t>
            </a:r>
            <a:r>
              <a:rPr lang="en-US" err="1"/>
              <a:t>tellus</a:t>
            </a:r>
            <a:r>
              <a:rPr lang="en-US"/>
              <a:t>.</a:t>
            </a:r>
          </a:p>
          <a:p>
            <a:pPr>
              <a:lnSpc>
                <a:spcPts val="2100"/>
              </a:lnSpc>
              <a:spcAft>
                <a:spcPts val="1200"/>
              </a:spcAft>
            </a:pPr>
            <a:r>
              <a:rPr lang="en-US"/>
              <a:t>Pellentesque habitant morbi tristique senectus et netus et malesuada fames ac turpis egestas. Proin pharetra nonummy pede. Mauris et orci.</a:t>
            </a:r>
          </a:p>
          <a:p>
            <a:pPr>
              <a:lnSpc>
                <a:spcPts val="2100"/>
              </a:lnSpc>
              <a:spcAft>
                <a:spcPts val="1200"/>
              </a:spcAft>
            </a:pPr>
            <a:endParaRPr lang="en-US"/>
          </a:p>
        </p:txBody>
      </p:sp>
      <p:sp>
        <p:nvSpPr>
          <p:cNvPr id="11" name="Text Placeholder 11">
            <a:extLst>
              <a:ext uri="{FF2B5EF4-FFF2-40B4-BE49-F238E27FC236}">
                <a16:creationId xmlns:a16="http://schemas.microsoft.com/office/drawing/2014/main" id="{3431650F-8F98-42B7-3323-A774B4BD107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283255" y="2079008"/>
            <a:ext cx="2859088" cy="218959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lnSpc>
                <a:spcPct val="100000"/>
              </a:lnSpc>
              <a:buNone/>
              <a:defRPr sz="1500" b="1" i="0" spc="100" baseline="0">
                <a:solidFill>
                  <a:schemeClr val="bg1"/>
                </a:solidFill>
                <a:latin typeface="Lexend SemiBold" pitchFamily="2" charset="77"/>
                <a:cs typeface="Gotham Medium" pitchFamily="2" charset="0"/>
              </a:defRPr>
            </a:lvl1pPr>
          </a:lstStyle>
          <a:p>
            <a:pPr lvl="0"/>
            <a:r>
              <a:rPr lang="en-US" err="1"/>
              <a:t>Subheadline</a:t>
            </a:r>
            <a:endParaRPr lang="en-US"/>
          </a:p>
        </p:txBody>
      </p:sp>
      <p:pic>
        <p:nvPicPr>
          <p:cNvPr id="4" name="Picture 3" descr="A black background with blue stars&#10;&#10;AI-generated content may be incorrect.">
            <a:extLst>
              <a:ext uri="{FF2B5EF4-FFF2-40B4-BE49-F238E27FC236}">
                <a16:creationId xmlns:a16="http://schemas.microsoft.com/office/drawing/2014/main" id="{02C5C7CF-D496-5305-D6CC-17B375150F1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 rot="16200000">
            <a:off x="10120343" y="-460450"/>
            <a:ext cx="1472763" cy="255149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4A68A81-755B-256D-0DCB-CD4334C9BDE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3706" y="693818"/>
            <a:ext cx="8368637" cy="996870"/>
          </a:xfrm>
          <a:prstGeom prst="rect">
            <a:avLst/>
          </a:prstGeom>
        </p:spPr>
        <p:txBody>
          <a:bodyPr lIns="0" tIns="0" rIns="0" bIns="0"/>
          <a:lstStyle>
            <a:lvl1pPr>
              <a:defRPr lang="en-US" sz="3000" b="1" i="0" kern="1200" spc="-50" baseline="0" dirty="0">
                <a:solidFill>
                  <a:schemeClr val="accent5"/>
                </a:solidFill>
                <a:latin typeface="Rubik SemiBold" pitchFamily="2" charset="-79"/>
                <a:ea typeface="+mn-ea"/>
                <a:cs typeface="Rubik SemiBold" pitchFamily="2" charset="-79"/>
              </a:defRPr>
            </a:lvl1pPr>
          </a:lstStyle>
          <a:p>
            <a:pPr marL="0" lvl="0" indent="0" algn="l" defTabSz="914400" rtl="0" eaLnBrk="1" latinLnBrk="0" hangingPunct="1">
              <a:lnSpc>
                <a:spcPts val="32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/>
              <a:t>Slide Title </a:t>
            </a:r>
            <a:br>
              <a:rPr lang="en-US"/>
            </a:br>
            <a:r>
              <a:rPr lang="en-US"/>
              <a:t>Lorem Ipsum Dolor</a:t>
            </a:r>
          </a:p>
        </p:txBody>
      </p:sp>
      <p:pic>
        <p:nvPicPr>
          <p:cNvPr id="7" name="Picture 6" descr="A white letter on a black background&#10;&#10;Description automatically generated">
            <a:extLst>
              <a:ext uri="{FF2B5EF4-FFF2-40B4-BE49-F238E27FC236}">
                <a16:creationId xmlns:a16="http://schemas.microsoft.com/office/drawing/2014/main" id="{7A0C05D3-6CF7-BCE9-BC7C-CAD51FF738A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7165" y="6525634"/>
            <a:ext cx="926892" cy="172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1457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Columns (2) Gradi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7B78E-8956-FEBB-4E4D-A12D7844FD2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3705" y="690271"/>
            <a:ext cx="8368637" cy="1015663"/>
          </a:xfrm>
          <a:prstGeom prst="rect">
            <a:avLst/>
          </a:prstGeom>
        </p:spPr>
        <p:txBody>
          <a:bodyPr lIns="0" tIns="0" rIns="0" bIns="0"/>
          <a:lstStyle>
            <a:lvl1pPr>
              <a:defRPr lang="en-US" sz="3000" b="1" i="0" kern="1200" spc="-50" baseline="0" dirty="0">
                <a:solidFill>
                  <a:schemeClr val="tx1"/>
                </a:solidFill>
                <a:latin typeface="Rubik SemiBold" pitchFamily="2" charset="-79"/>
                <a:ea typeface="+mn-ea"/>
                <a:cs typeface="Rubik SemiBold" pitchFamily="2" charset="-79"/>
              </a:defRPr>
            </a:lvl1pPr>
          </a:lstStyle>
          <a:p>
            <a:pPr marL="0" lvl="0" indent="0" algn="l" defTabSz="914400" rtl="0" eaLnBrk="1" latinLnBrk="0" hangingPunct="1">
              <a:lnSpc>
                <a:spcPts val="32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/>
              <a:t>Slide Title</a:t>
            </a:r>
            <a:br>
              <a:rPr lang="en-US"/>
            </a:br>
            <a:r>
              <a:rPr lang="en-US"/>
              <a:t>Lorem Ipsum Dolor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4F715E-9DE9-474F-4584-96211CFA3C8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83255" y="2452222"/>
            <a:ext cx="4860995" cy="3571626"/>
          </a:xfrm>
          <a:prstGeom prst="rect">
            <a:avLst/>
          </a:prstGeom>
        </p:spPr>
        <p:txBody>
          <a:bodyPr lIns="0" tIns="0" rIns="0" bIns="0"/>
          <a:lstStyle>
            <a:lvl1pPr marL="0" indent="0" algn="l" defTabSz="914400" rtl="0" eaLnBrk="1" latinLnBrk="0" hangingPunct="1">
              <a:lnSpc>
                <a:spcPts val="21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lang="en-US" sz="1200" b="0" i="0" kern="1200" baseline="0" dirty="0" smtClean="0">
                <a:solidFill>
                  <a:schemeClr val="tx1"/>
                </a:solidFill>
                <a:latin typeface="+mn-lt"/>
                <a:ea typeface="+mn-ea"/>
                <a:cs typeface="Gotham Book" pitchFamily="2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200"/>
            </a:lvl3pPr>
            <a:lvl4pPr marL="1371600" indent="0">
              <a:buNone/>
              <a:defRPr sz="1200"/>
            </a:lvl4pPr>
            <a:lvl5pPr marL="1828800" indent="0">
              <a:buNone/>
              <a:defRPr sz="1200"/>
            </a:lvl5pPr>
          </a:lstStyle>
          <a:p>
            <a:pPr lvl="0"/>
            <a:r>
              <a:rPr lang="en-US"/>
              <a:t>Lorem ipsum dolor sit amet, consectetuer adipiscing elit. Maecenas porttitor congue massa. Fusce posuere, magna sed pulvinar ultricies, purus lectus malesuada libero, sit amet commodo magna eros quis </a:t>
            </a:r>
            <a:r>
              <a:rPr lang="en-US" err="1"/>
              <a:t>urna</a:t>
            </a:r>
            <a:r>
              <a:rPr lang="en-US"/>
              <a:t>.</a:t>
            </a:r>
          </a:p>
          <a:p>
            <a:pPr lvl="0"/>
            <a:r>
              <a:rPr lang="en-US"/>
              <a:t>Nunc viverra imperdiet enim. Fusce est. Vivamus a </a:t>
            </a:r>
            <a:r>
              <a:rPr lang="en-US" err="1"/>
              <a:t>tellus</a:t>
            </a:r>
            <a:r>
              <a:rPr lang="en-US"/>
              <a:t>.</a:t>
            </a:r>
          </a:p>
          <a:p>
            <a:pPr lvl="0"/>
            <a:r>
              <a:rPr lang="en-US"/>
              <a:t>Pellentesque habitant morbi tristique senectus et netus et malesuada fames ac turpis egestas. Proin pharetra nonummy pede. Mauris et orci.</a:t>
            </a:r>
          </a:p>
          <a:p>
            <a:pPr lvl="0"/>
            <a:endParaRPr lang="en-US"/>
          </a:p>
        </p:txBody>
      </p:sp>
      <p:sp>
        <p:nvSpPr>
          <p:cNvPr id="8" name="Text Placeholder 11">
            <a:extLst>
              <a:ext uri="{FF2B5EF4-FFF2-40B4-BE49-F238E27FC236}">
                <a16:creationId xmlns:a16="http://schemas.microsoft.com/office/drawing/2014/main" id="{656772ED-4BE4-555E-7D21-AF41C3A0992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73706" y="2079008"/>
            <a:ext cx="2859088" cy="218959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lnSpc>
                <a:spcPct val="100000"/>
              </a:lnSpc>
              <a:buNone/>
              <a:defRPr sz="1500" b="1" i="0" spc="100" baseline="0">
                <a:solidFill>
                  <a:schemeClr val="tx1"/>
                </a:solidFill>
                <a:latin typeface="Lexend SemiBold" pitchFamily="2" charset="77"/>
                <a:cs typeface="Gotham Medium" pitchFamily="2" charset="0"/>
              </a:defRPr>
            </a:lvl1pPr>
          </a:lstStyle>
          <a:p>
            <a:pPr lvl="0"/>
            <a:r>
              <a:rPr lang="en-US" err="1"/>
              <a:t>Subheadline</a:t>
            </a:r>
            <a:endParaRPr lang="en-US"/>
          </a:p>
        </p:txBody>
      </p:sp>
      <p:sp>
        <p:nvSpPr>
          <p:cNvPr id="9" name="Text Placeholder 24">
            <a:extLst>
              <a:ext uri="{FF2B5EF4-FFF2-40B4-BE49-F238E27FC236}">
                <a16:creationId xmlns:a16="http://schemas.microsoft.com/office/drawing/2014/main" id="{8AA1D5B5-108A-E757-99AD-917F17DC082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73706" y="2452221"/>
            <a:ext cx="4838488" cy="3571626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ts val="2100"/>
              </a:lnSpc>
              <a:spcBef>
                <a:spcPts val="0"/>
              </a:spcBef>
              <a:spcAft>
                <a:spcPts val="1200"/>
              </a:spcAft>
              <a:buNone/>
              <a:defRPr sz="1200" b="0" i="0" baseline="0">
                <a:solidFill>
                  <a:schemeClr val="tx1"/>
                </a:solidFill>
                <a:latin typeface="+mn-lt"/>
                <a:cs typeface="Gotham Book" pitchFamily="2" charset="0"/>
              </a:defRPr>
            </a:lvl1pPr>
          </a:lstStyle>
          <a:p>
            <a:pPr>
              <a:lnSpc>
                <a:spcPts val="2100"/>
              </a:lnSpc>
              <a:spcAft>
                <a:spcPts val="1200"/>
              </a:spcAft>
            </a:pPr>
            <a:r>
              <a:rPr lang="en-US"/>
              <a:t>Lorem ipsum dolor sit amet, consectetuer adipiscing elit. Maecenas porttitor congue massa. Fusce posuere, magna sed pulvinar ultricies, purus lectus malesuada libero, sit amet commodo magna eros quis </a:t>
            </a:r>
            <a:r>
              <a:rPr lang="en-US" err="1"/>
              <a:t>urna</a:t>
            </a:r>
            <a:r>
              <a:rPr lang="en-US"/>
              <a:t>.</a:t>
            </a:r>
          </a:p>
          <a:p>
            <a:pPr>
              <a:lnSpc>
                <a:spcPts val="2100"/>
              </a:lnSpc>
              <a:spcAft>
                <a:spcPts val="1200"/>
              </a:spcAft>
            </a:pPr>
            <a:r>
              <a:rPr lang="en-US"/>
              <a:t>Nunc viverra imperdiet enim. Fusce est. Vivamus a </a:t>
            </a:r>
            <a:r>
              <a:rPr lang="en-US" err="1"/>
              <a:t>tellus</a:t>
            </a:r>
            <a:r>
              <a:rPr lang="en-US"/>
              <a:t>.</a:t>
            </a:r>
          </a:p>
          <a:p>
            <a:pPr>
              <a:lnSpc>
                <a:spcPts val="2100"/>
              </a:lnSpc>
              <a:spcAft>
                <a:spcPts val="1200"/>
              </a:spcAft>
            </a:pPr>
            <a:r>
              <a:rPr lang="en-US"/>
              <a:t>Pellentesque habitant morbi tristique senectus et netus et malesuada fames ac turpis egestas. Proin pharetra nonummy pede. Mauris et orci.</a:t>
            </a:r>
          </a:p>
          <a:p>
            <a:pPr>
              <a:lnSpc>
                <a:spcPts val="2100"/>
              </a:lnSpc>
              <a:spcAft>
                <a:spcPts val="1200"/>
              </a:spcAft>
            </a:pPr>
            <a:endParaRPr lang="en-US"/>
          </a:p>
        </p:txBody>
      </p:sp>
      <p:sp>
        <p:nvSpPr>
          <p:cNvPr id="11" name="Text Placeholder 11">
            <a:extLst>
              <a:ext uri="{FF2B5EF4-FFF2-40B4-BE49-F238E27FC236}">
                <a16:creationId xmlns:a16="http://schemas.microsoft.com/office/drawing/2014/main" id="{3431650F-8F98-42B7-3323-A774B4BD107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283255" y="2079008"/>
            <a:ext cx="2859088" cy="218959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lnSpc>
                <a:spcPct val="100000"/>
              </a:lnSpc>
              <a:buNone/>
              <a:defRPr sz="1500" b="1" i="0" spc="100" baseline="0">
                <a:solidFill>
                  <a:schemeClr val="tx1"/>
                </a:solidFill>
                <a:latin typeface="Lexend SemiBold" pitchFamily="2" charset="77"/>
                <a:cs typeface="Gotham Medium" pitchFamily="2" charset="0"/>
              </a:defRPr>
            </a:lvl1pPr>
          </a:lstStyle>
          <a:p>
            <a:pPr lvl="0"/>
            <a:r>
              <a:rPr lang="en-US" err="1"/>
              <a:t>Subheadline</a:t>
            </a:r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55D4790-F38F-7A7A-0F73-4FC0F03DD1CF}"/>
              </a:ext>
            </a:extLst>
          </p:cNvPr>
          <p:cNvSpPr/>
          <p:nvPr userDrawn="1"/>
        </p:nvSpPr>
        <p:spPr>
          <a:xfrm>
            <a:off x="-1" y="0"/>
            <a:ext cx="12192001" cy="174171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100000">
                <a:schemeClr val="accent3"/>
              </a:gs>
              <a:gs pos="65000">
                <a:schemeClr val="accent2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11605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+ Image 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8B8D396-38D3-C30E-0B8A-362C564289D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73113" y="2444750"/>
            <a:ext cx="5322887" cy="3573463"/>
          </a:xfrm>
          <a:prstGeom prst="rect">
            <a:avLst/>
          </a:prstGeom>
        </p:spPr>
        <p:txBody>
          <a:bodyPr lIns="0" tIns="0" rIns="0" bIns="0"/>
          <a:lstStyle>
            <a:lvl1pPr marL="0" indent="0" algn="l" defTabSz="914400" rtl="0" eaLnBrk="1" latinLnBrk="0" hangingPunct="1">
              <a:lnSpc>
                <a:spcPts val="21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lang="en-US" sz="1200" b="0" i="0" kern="1200" baseline="0" dirty="0" smtClean="0">
                <a:solidFill>
                  <a:schemeClr val="tx1"/>
                </a:solidFill>
                <a:latin typeface="+mn-lt"/>
                <a:ea typeface="+mn-ea"/>
                <a:cs typeface="Gotham Book" pitchFamily="2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200"/>
            </a:lvl3pPr>
            <a:lvl4pPr marL="1371600" indent="0">
              <a:buNone/>
              <a:defRPr sz="1200"/>
            </a:lvl4pPr>
            <a:lvl5pPr marL="1828800" indent="0">
              <a:buNone/>
              <a:defRPr sz="1200"/>
            </a:lvl5pPr>
          </a:lstStyle>
          <a:p>
            <a:pPr lvl="0"/>
            <a:r>
              <a:rPr lang="en-US"/>
              <a:t>Lorem ipsum dolor sit amet, consectetuer adipiscing elit. Maecenas porttitor congue massa. Fusce posuere, magna sed pulvinar ultricies, purus lectus malesuada libero, sit amet commodo magna eros quis </a:t>
            </a:r>
            <a:r>
              <a:rPr lang="en-US" err="1"/>
              <a:t>urna</a:t>
            </a:r>
            <a:r>
              <a:rPr lang="en-US"/>
              <a:t>.</a:t>
            </a:r>
          </a:p>
          <a:p>
            <a:pPr lvl="0"/>
            <a:r>
              <a:rPr lang="en-US"/>
              <a:t>Nunc viverra imperdiet enim. Fusce est. Vivamus a </a:t>
            </a:r>
            <a:r>
              <a:rPr lang="en-US" err="1"/>
              <a:t>tellus</a:t>
            </a:r>
            <a:r>
              <a:rPr lang="en-US"/>
              <a:t>.</a:t>
            </a:r>
          </a:p>
          <a:p>
            <a:pPr lvl="0"/>
            <a:r>
              <a:rPr lang="en-US"/>
              <a:t>Pellentesque habitant morbi tristique senectus et netus et malesuada fames ac turpis egestas. Proin pharetra nonummy pede. Mauris et orci.</a:t>
            </a:r>
          </a:p>
          <a:p>
            <a:pPr lvl="0"/>
            <a:endParaRPr lang="en-US"/>
          </a:p>
        </p:txBody>
      </p:sp>
      <p:pic>
        <p:nvPicPr>
          <p:cNvPr id="7" name="Picture 6" descr="A black background with blue stars&#10;&#10;AI-generated content may be incorrect.">
            <a:extLst>
              <a:ext uri="{FF2B5EF4-FFF2-40B4-BE49-F238E27FC236}">
                <a16:creationId xmlns:a16="http://schemas.microsoft.com/office/drawing/2014/main" id="{39AC3C91-68E5-18FB-AA24-715463DE384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624007" y="69175"/>
            <a:ext cx="1472763" cy="2551497"/>
          </a:xfrm>
          <a:prstGeom prst="rect">
            <a:avLst/>
          </a:prstGeom>
        </p:spPr>
      </p:pic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667DF9C6-1551-5D5B-CB79-7F65A19D9FF8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6987397" y="648285"/>
            <a:ext cx="4692769" cy="5370013"/>
          </a:xfrm>
          <a:custGeom>
            <a:avLst/>
            <a:gdLst>
              <a:gd name="connsiteX0" fmla="*/ 0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0 w 4684433"/>
              <a:gd name="connsiteY4" fmla="*/ 0 h 5335508"/>
              <a:gd name="connsiteX0" fmla="*/ 0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0 w 4684433"/>
              <a:gd name="connsiteY4" fmla="*/ 0 h 5335508"/>
              <a:gd name="connsiteX0" fmla="*/ 1518249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1518249 w 4684433"/>
              <a:gd name="connsiteY4" fmla="*/ 0 h 5335508"/>
              <a:gd name="connsiteX0" fmla="*/ 1518249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1232043 w 4684433"/>
              <a:gd name="connsiteY4" fmla="*/ 1007988 h 5335508"/>
              <a:gd name="connsiteX5" fmla="*/ 1518249 w 4684433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726817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726817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4143 w 4685967"/>
              <a:gd name="connsiteY2" fmla="*/ 5010643 h 5352760"/>
              <a:gd name="connsiteX3" fmla="*/ 4685967 w 4685967"/>
              <a:gd name="connsiteY3" fmla="*/ 5352760 h 5352760"/>
              <a:gd name="connsiteX4" fmla="*/ 1534 w 4685967"/>
              <a:gd name="connsiteY4" fmla="*/ 5352760 h 5352760"/>
              <a:gd name="connsiteX5" fmla="*/ 0 w 4685967"/>
              <a:gd name="connsiteY5" fmla="*/ 1741232 h 5352760"/>
              <a:gd name="connsiteX6" fmla="*/ 1726817 w 4685967"/>
              <a:gd name="connsiteY6" fmla="*/ 0 h 5352760"/>
              <a:gd name="connsiteX0" fmla="*/ 1726817 w 4692769"/>
              <a:gd name="connsiteY0" fmla="*/ 0 h 5352760"/>
              <a:gd name="connsiteX1" fmla="*/ 4685967 w 4692769"/>
              <a:gd name="connsiteY1" fmla="*/ 17252 h 5352760"/>
              <a:gd name="connsiteX2" fmla="*/ 4692769 w 4692769"/>
              <a:gd name="connsiteY2" fmla="*/ 3656296 h 5352760"/>
              <a:gd name="connsiteX3" fmla="*/ 4685967 w 4692769"/>
              <a:gd name="connsiteY3" fmla="*/ 5352760 h 5352760"/>
              <a:gd name="connsiteX4" fmla="*/ 1534 w 4692769"/>
              <a:gd name="connsiteY4" fmla="*/ 5352760 h 5352760"/>
              <a:gd name="connsiteX5" fmla="*/ 0 w 4692769"/>
              <a:gd name="connsiteY5" fmla="*/ 1741232 h 5352760"/>
              <a:gd name="connsiteX6" fmla="*/ 1726817 w 4692769"/>
              <a:gd name="connsiteY6" fmla="*/ 0 h 5352760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072827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072827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92769" h="5370013">
                <a:moveTo>
                  <a:pt x="1726817" y="0"/>
                </a:moveTo>
                <a:lnTo>
                  <a:pt x="4685967" y="17252"/>
                </a:lnTo>
                <a:cubicBezTo>
                  <a:pt x="4688234" y="1230267"/>
                  <a:pt x="4690502" y="2443281"/>
                  <a:pt x="4692769" y="3656296"/>
                </a:cubicBezTo>
                <a:cubicBezTo>
                  <a:pt x="4690502" y="4489203"/>
                  <a:pt x="3860097" y="5347988"/>
                  <a:pt x="3072827" y="5370013"/>
                </a:cubicBezTo>
                <a:lnTo>
                  <a:pt x="1534" y="5352760"/>
                </a:lnTo>
                <a:cubicBezTo>
                  <a:pt x="1023" y="4148917"/>
                  <a:pt x="511" y="2945075"/>
                  <a:pt x="0" y="1741232"/>
                </a:cubicBezTo>
                <a:cubicBezTo>
                  <a:pt x="6262" y="830141"/>
                  <a:pt x="814783" y="5318"/>
                  <a:pt x="1726817" y="0"/>
                </a:cubicBezTo>
                <a:close/>
              </a:path>
            </a:pathLst>
          </a:cu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0" sx="90000" sy="90000" flip="none" algn="ctr"/>
          </a:blipFill>
          <a:ln>
            <a:noFill/>
          </a:ln>
          <a:effectLst>
            <a:outerShdw blurRad="424180" dist="38100" dir="2700000" sx="105000" sy="105000" algn="tl" rotWithShape="0">
              <a:prstClr val="black">
                <a:alpha val="15000"/>
              </a:prstClr>
            </a:outerShdw>
          </a:effectLst>
        </p:spPr>
        <p:txBody>
          <a:bodyPr anchor="ctr" anchorCtr="0"/>
          <a:lstStyle>
            <a:lvl1pPr marL="0" indent="0" algn="ctr">
              <a:buNone/>
              <a:defRPr sz="1400">
                <a:solidFill>
                  <a:schemeClr val="tx1"/>
                </a:solidFill>
                <a:latin typeface="Lexend Black" pitchFamily="2" charset="0"/>
              </a:defRPr>
            </a:lvl1pPr>
          </a:lstStyle>
          <a:p>
            <a:r>
              <a:rPr lang="en-US"/>
              <a:t>(CLICK TO CHANGE IMAGE)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3" name="Text Placeholder 11">
            <a:extLst>
              <a:ext uri="{FF2B5EF4-FFF2-40B4-BE49-F238E27FC236}">
                <a16:creationId xmlns:a16="http://schemas.microsoft.com/office/drawing/2014/main" id="{6FD82BFD-2844-70C7-B947-543F80C8757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73706" y="2079008"/>
            <a:ext cx="5322294" cy="218959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lnSpc>
                <a:spcPct val="100000"/>
              </a:lnSpc>
              <a:buNone/>
              <a:defRPr sz="1500" b="1" i="0" spc="100" baseline="0">
                <a:solidFill>
                  <a:schemeClr val="tx1"/>
                </a:solidFill>
                <a:latin typeface="Lexend SemiBold" pitchFamily="2" charset="77"/>
                <a:cs typeface="Gotham Medium" pitchFamily="2" charset="0"/>
              </a:defRPr>
            </a:lvl1pPr>
          </a:lstStyle>
          <a:p>
            <a:pPr lvl="0"/>
            <a:r>
              <a:rPr lang="en-US" err="1"/>
              <a:t>Subheadline</a:t>
            </a: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B115C8-B3FE-D24C-B68B-58B4C592DD5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3113" y="693818"/>
            <a:ext cx="5322294" cy="1017555"/>
          </a:xfrm>
          <a:prstGeom prst="rect">
            <a:avLst/>
          </a:prstGeom>
        </p:spPr>
        <p:txBody>
          <a:bodyPr lIns="0" tIns="0" rIns="0" bIns="0"/>
          <a:lstStyle>
            <a:lvl1pPr>
              <a:defRPr lang="en-US" sz="3000" b="1" i="0" kern="1200" spc="-50" baseline="0" dirty="0">
                <a:solidFill>
                  <a:schemeClr val="accent2"/>
                </a:solidFill>
                <a:latin typeface="Rubik SemiBold" pitchFamily="2" charset="-79"/>
                <a:ea typeface="+mn-ea"/>
                <a:cs typeface="Rubik SemiBold" pitchFamily="2" charset="-79"/>
              </a:defRPr>
            </a:lvl1pPr>
          </a:lstStyle>
          <a:p>
            <a:pPr marL="0" lvl="0" indent="0" algn="l" defTabSz="914400" rtl="0" eaLnBrk="1" latinLnBrk="0" hangingPunct="1">
              <a:lnSpc>
                <a:spcPts val="32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/>
              <a:t>Slide Title </a:t>
            </a:r>
            <a:br>
              <a:rPr lang="en-US"/>
            </a:br>
            <a:r>
              <a:rPr lang="en-US"/>
              <a:t>Lorem Ipsum Dolor</a:t>
            </a:r>
          </a:p>
        </p:txBody>
      </p:sp>
      <p:sp>
        <p:nvSpPr>
          <p:cNvPr id="4" name="Picture Placeholder 4">
            <a:extLst>
              <a:ext uri="{FF2B5EF4-FFF2-40B4-BE49-F238E27FC236}">
                <a16:creationId xmlns:a16="http://schemas.microsoft.com/office/drawing/2014/main" id="{5E88C781-66D7-EC42-70CE-6474EC3EEAFC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6381944" y="3292167"/>
            <a:ext cx="2705494" cy="2737075"/>
          </a:xfrm>
          <a:custGeom>
            <a:avLst/>
            <a:gdLst>
              <a:gd name="connsiteX0" fmla="*/ 0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0 w 4684433"/>
              <a:gd name="connsiteY4" fmla="*/ 0 h 5335508"/>
              <a:gd name="connsiteX0" fmla="*/ 0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0 w 4684433"/>
              <a:gd name="connsiteY4" fmla="*/ 0 h 5335508"/>
              <a:gd name="connsiteX0" fmla="*/ 1518249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1518249 w 4684433"/>
              <a:gd name="connsiteY4" fmla="*/ 0 h 5335508"/>
              <a:gd name="connsiteX0" fmla="*/ 1518249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1232043 w 4684433"/>
              <a:gd name="connsiteY4" fmla="*/ 1007988 h 5335508"/>
              <a:gd name="connsiteX5" fmla="*/ 1518249 w 4684433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726817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726817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4143 w 4685967"/>
              <a:gd name="connsiteY2" fmla="*/ 5010643 h 5352760"/>
              <a:gd name="connsiteX3" fmla="*/ 4685967 w 4685967"/>
              <a:gd name="connsiteY3" fmla="*/ 5352760 h 5352760"/>
              <a:gd name="connsiteX4" fmla="*/ 1534 w 4685967"/>
              <a:gd name="connsiteY4" fmla="*/ 5352760 h 5352760"/>
              <a:gd name="connsiteX5" fmla="*/ 0 w 4685967"/>
              <a:gd name="connsiteY5" fmla="*/ 1741232 h 5352760"/>
              <a:gd name="connsiteX6" fmla="*/ 1726817 w 4685967"/>
              <a:gd name="connsiteY6" fmla="*/ 0 h 5352760"/>
              <a:gd name="connsiteX0" fmla="*/ 1726817 w 4692769"/>
              <a:gd name="connsiteY0" fmla="*/ 0 h 5352760"/>
              <a:gd name="connsiteX1" fmla="*/ 4685967 w 4692769"/>
              <a:gd name="connsiteY1" fmla="*/ 17252 h 5352760"/>
              <a:gd name="connsiteX2" fmla="*/ 4692769 w 4692769"/>
              <a:gd name="connsiteY2" fmla="*/ 3656296 h 5352760"/>
              <a:gd name="connsiteX3" fmla="*/ 4685967 w 4692769"/>
              <a:gd name="connsiteY3" fmla="*/ 5352760 h 5352760"/>
              <a:gd name="connsiteX4" fmla="*/ 1534 w 4692769"/>
              <a:gd name="connsiteY4" fmla="*/ 5352760 h 5352760"/>
              <a:gd name="connsiteX5" fmla="*/ 0 w 4692769"/>
              <a:gd name="connsiteY5" fmla="*/ 1741232 h 5352760"/>
              <a:gd name="connsiteX6" fmla="*/ 1726817 w 4692769"/>
              <a:gd name="connsiteY6" fmla="*/ 0 h 5352760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072827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072827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92769" h="5370013">
                <a:moveTo>
                  <a:pt x="1726817" y="0"/>
                </a:moveTo>
                <a:lnTo>
                  <a:pt x="4685967" y="17252"/>
                </a:lnTo>
                <a:cubicBezTo>
                  <a:pt x="4688234" y="1230267"/>
                  <a:pt x="4690502" y="2443281"/>
                  <a:pt x="4692769" y="3656296"/>
                </a:cubicBezTo>
                <a:cubicBezTo>
                  <a:pt x="4690502" y="4489203"/>
                  <a:pt x="3860097" y="5347988"/>
                  <a:pt x="3072827" y="5370013"/>
                </a:cubicBezTo>
                <a:lnTo>
                  <a:pt x="1534" y="5352760"/>
                </a:lnTo>
                <a:cubicBezTo>
                  <a:pt x="1023" y="4148917"/>
                  <a:pt x="511" y="2945075"/>
                  <a:pt x="0" y="1741232"/>
                </a:cubicBezTo>
                <a:cubicBezTo>
                  <a:pt x="6262" y="830141"/>
                  <a:pt x="814783" y="5318"/>
                  <a:pt x="1726817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  <a:effectLst>
            <a:outerShdw blurRad="424180" dist="38100" dir="2700000" sx="105000" sy="105000" algn="tl" rotWithShape="0">
              <a:prstClr val="black">
                <a:alpha val="15000"/>
              </a:prstClr>
            </a:outerShdw>
          </a:effectLst>
        </p:spPr>
        <p:txBody>
          <a:bodyPr anchor="ctr" anchorCtr="0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  <a:latin typeface="Lexend Black" pitchFamily="2" charset="0"/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D8E941C5-F3FA-6243-6E28-FA87255DA35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770152" y="3828316"/>
            <a:ext cx="2317288" cy="733293"/>
          </a:xfrm>
        </p:spPr>
        <p:txBody>
          <a:bodyPr>
            <a:normAutofit/>
          </a:bodyPr>
          <a:lstStyle>
            <a:lvl1pPr marL="45720" indent="0">
              <a:buNone/>
              <a:defRPr sz="6000" b="1">
                <a:latin typeface="+mj-lt"/>
              </a:defRPr>
            </a:lvl1pPr>
          </a:lstStyle>
          <a:p>
            <a:pPr lvl="0"/>
            <a:r>
              <a:rPr lang="en-US"/>
              <a:t>20%</a:t>
            </a:r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73725BA6-7762-ACED-8BDE-A6A5A15F7F2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810409" y="4704315"/>
            <a:ext cx="2032256" cy="1031468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 marL="0" indent="0" algn="l" defTabSz="914400" rtl="0" eaLnBrk="1" latinLnBrk="0" hangingPunct="1">
              <a:lnSpc>
                <a:spcPts val="18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300" b="0" i="0" kern="1200" baseline="0" dirty="0" smtClean="0">
                <a:solidFill>
                  <a:schemeClr val="tx1"/>
                </a:solidFill>
                <a:latin typeface="Lexend Medium" pitchFamily="2" charset="0"/>
                <a:ea typeface="+mn-ea"/>
                <a:cs typeface="Gotham Book" pitchFamily="2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200"/>
            </a:lvl3pPr>
            <a:lvl4pPr marL="1371600" indent="0">
              <a:buNone/>
              <a:defRPr sz="1200"/>
            </a:lvl4pPr>
            <a:lvl5pPr marL="1828800" indent="0">
              <a:buNone/>
              <a:defRPr sz="1200"/>
            </a:lvl5pPr>
          </a:lstStyle>
          <a:p>
            <a:pPr lvl="0"/>
            <a:r>
              <a:rPr lang="en-US"/>
              <a:t>Lorem ipsum dolor sit amet, consectetuer adipiscing elit. Proin pharetra </a:t>
            </a:r>
            <a:r>
              <a:rPr lang="en-US" err="1"/>
              <a:t>nonummy</a:t>
            </a:r>
            <a:r>
              <a:rPr lang="en-US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4314439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+ Image Dar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8B8D396-38D3-C30E-0B8A-362C564289D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73113" y="2444750"/>
            <a:ext cx="5322887" cy="3573463"/>
          </a:xfrm>
          <a:prstGeom prst="rect">
            <a:avLst/>
          </a:prstGeom>
        </p:spPr>
        <p:txBody>
          <a:bodyPr lIns="0" tIns="0" rIns="0" bIns="0"/>
          <a:lstStyle>
            <a:lvl1pPr marL="0" indent="0" algn="l" defTabSz="914400" rtl="0" eaLnBrk="1" latinLnBrk="0" hangingPunct="1">
              <a:lnSpc>
                <a:spcPts val="21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lang="en-US" sz="1200" b="0" i="0" kern="1200" baseline="0" dirty="0" smtClean="0">
                <a:solidFill>
                  <a:schemeClr val="bg1"/>
                </a:solidFill>
                <a:latin typeface="+mn-lt"/>
                <a:ea typeface="+mn-ea"/>
                <a:cs typeface="Gotham Book" pitchFamily="2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200"/>
            </a:lvl3pPr>
            <a:lvl4pPr marL="1371600" indent="0">
              <a:buNone/>
              <a:defRPr sz="1200"/>
            </a:lvl4pPr>
            <a:lvl5pPr marL="1828800" indent="0">
              <a:buNone/>
              <a:defRPr sz="1200"/>
            </a:lvl5pPr>
          </a:lstStyle>
          <a:p>
            <a:pPr lvl="0"/>
            <a:r>
              <a:rPr lang="en-US"/>
              <a:t>Lorem ipsum dolor sit amet, consectetuer adipiscing elit. Maecenas porttitor congue massa. Fusce posuere, magna sed pulvinar ultricies, purus lectus malesuada libero, sit amet commodo magna eros quis </a:t>
            </a:r>
            <a:r>
              <a:rPr lang="en-US" err="1"/>
              <a:t>urna</a:t>
            </a:r>
            <a:r>
              <a:rPr lang="en-US"/>
              <a:t>.</a:t>
            </a:r>
          </a:p>
          <a:p>
            <a:pPr lvl="0"/>
            <a:r>
              <a:rPr lang="en-US"/>
              <a:t>Nunc viverra imperdiet enim. Fusce est. Vivamus a </a:t>
            </a:r>
            <a:r>
              <a:rPr lang="en-US" err="1"/>
              <a:t>tellus</a:t>
            </a:r>
            <a:r>
              <a:rPr lang="en-US"/>
              <a:t>.</a:t>
            </a:r>
          </a:p>
          <a:p>
            <a:pPr lvl="0"/>
            <a:r>
              <a:rPr lang="en-US"/>
              <a:t>Pellentesque habitant morbi tristique senectus et netus et malesuada fames ac turpis egestas. Proin pharetra nonummy pede. Mauris et orci.</a:t>
            </a:r>
          </a:p>
          <a:p>
            <a:pPr lvl="0"/>
            <a:endParaRPr lang="en-US"/>
          </a:p>
        </p:txBody>
      </p:sp>
      <p:pic>
        <p:nvPicPr>
          <p:cNvPr id="7" name="Picture 6" descr="A black background with blue stars&#10;&#10;AI-generated content may be incorrect.">
            <a:extLst>
              <a:ext uri="{FF2B5EF4-FFF2-40B4-BE49-F238E27FC236}">
                <a16:creationId xmlns:a16="http://schemas.microsoft.com/office/drawing/2014/main" id="{39AC3C91-68E5-18FB-AA24-715463DE384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624007" y="69175"/>
            <a:ext cx="1472763" cy="2551497"/>
          </a:xfrm>
          <a:prstGeom prst="rect">
            <a:avLst/>
          </a:prstGeom>
        </p:spPr>
      </p:pic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667DF9C6-1551-5D5B-CB79-7F65A19D9FF8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6987397" y="648285"/>
            <a:ext cx="4692769" cy="5370013"/>
          </a:xfrm>
          <a:custGeom>
            <a:avLst/>
            <a:gdLst>
              <a:gd name="connsiteX0" fmla="*/ 0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0 w 4684433"/>
              <a:gd name="connsiteY4" fmla="*/ 0 h 5335508"/>
              <a:gd name="connsiteX0" fmla="*/ 0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0 w 4684433"/>
              <a:gd name="connsiteY4" fmla="*/ 0 h 5335508"/>
              <a:gd name="connsiteX0" fmla="*/ 1518249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1518249 w 4684433"/>
              <a:gd name="connsiteY4" fmla="*/ 0 h 5335508"/>
              <a:gd name="connsiteX0" fmla="*/ 1518249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1232043 w 4684433"/>
              <a:gd name="connsiteY4" fmla="*/ 1007988 h 5335508"/>
              <a:gd name="connsiteX5" fmla="*/ 1518249 w 4684433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726817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726817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4143 w 4685967"/>
              <a:gd name="connsiteY2" fmla="*/ 5010643 h 5352760"/>
              <a:gd name="connsiteX3" fmla="*/ 4685967 w 4685967"/>
              <a:gd name="connsiteY3" fmla="*/ 5352760 h 5352760"/>
              <a:gd name="connsiteX4" fmla="*/ 1534 w 4685967"/>
              <a:gd name="connsiteY4" fmla="*/ 5352760 h 5352760"/>
              <a:gd name="connsiteX5" fmla="*/ 0 w 4685967"/>
              <a:gd name="connsiteY5" fmla="*/ 1741232 h 5352760"/>
              <a:gd name="connsiteX6" fmla="*/ 1726817 w 4685967"/>
              <a:gd name="connsiteY6" fmla="*/ 0 h 5352760"/>
              <a:gd name="connsiteX0" fmla="*/ 1726817 w 4692769"/>
              <a:gd name="connsiteY0" fmla="*/ 0 h 5352760"/>
              <a:gd name="connsiteX1" fmla="*/ 4685967 w 4692769"/>
              <a:gd name="connsiteY1" fmla="*/ 17252 h 5352760"/>
              <a:gd name="connsiteX2" fmla="*/ 4692769 w 4692769"/>
              <a:gd name="connsiteY2" fmla="*/ 3656296 h 5352760"/>
              <a:gd name="connsiteX3" fmla="*/ 4685967 w 4692769"/>
              <a:gd name="connsiteY3" fmla="*/ 5352760 h 5352760"/>
              <a:gd name="connsiteX4" fmla="*/ 1534 w 4692769"/>
              <a:gd name="connsiteY4" fmla="*/ 5352760 h 5352760"/>
              <a:gd name="connsiteX5" fmla="*/ 0 w 4692769"/>
              <a:gd name="connsiteY5" fmla="*/ 1741232 h 5352760"/>
              <a:gd name="connsiteX6" fmla="*/ 1726817 w 4692769"/>
              <a:gd name="connsiteY6" fmla="*/ 0 h 5352760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072827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072827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92769" h="5370013">
                <a:moveTo>
                  <a:pt x="1726817" y="0"/>
                </a:moveTo>
                <a:lnTo>
                  <a:pt x="4685967" y="17252"/>
                </a:lnTo>
                <a:cubicBezTo>
                  <a:pt x="4688234" y="1230267"/>
                  <a:pt x="4690502" y="2443281"/>
                  <a:pt x="4692769" y="3656296"/>
                </a:cubicBezTo>
                <a:cubicBezTo>
                  <a:pt x="4690502" y="4489203"/>
                  <a:pt x="3860097" y="5347988"/>
                  <a:pt x="3072827" y="5370013"/>
                </a:cubicBezTo>
                <a:lnTo>
                  <a:pt x="1534" y="5352760"/>
                </a:lnTo>
                <a:cubicBezTo>
                  <a:pt x="1023" y="4148917"/>
                  <a:pt x="511" y="2945075"/>
                  <a:pt x="0" y="1741232"/>
                </a:cubicBezTo>
                <a:cubicBezTo>
                  <a:pt x="6262" y="830141"/>
                  <a:pt x="814783" y="5318"/>
                  <a:pt x="1726817" y="0"/>
                </a:cubicBezTo>
                <a:close/>
              </a:path>
            </a:pathLst>
          </a:cu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0" sx="90000" sy="90000" flip="none" algn="ctr"/>
          </a:blipFill>
          <a:ln>
            <a:noFill/>
          </a:ln>
          <a:effectLst>
            <a:outerShdw blurRad="424180" dist="38100" dir="2700000" sx="105000" sy="105000" algn="tl" rotWithShape="0">
              <a:prstClr val="black">
                <a:alpha val="15000"/>
              </a:prstClr>
            </a:outerShdw>
          </a:effectLst>
        </p:spPr>
        <p:txBody>
          <a:bodyPr anchor="ctr" anchorCtr="0"/>
          <a:lstStyle>
            <a:lvl1pPr marL="0" indent="0" algn="ctr">
              <a:buNone/>
              <a:defRPr sz="1400">
                <a:solidFill>
                  <a:schemeClr val="tx1"/>
                </a:solidFill>
                <a:latin typeface="Lexend Black" pitchFamily="2" charset="0"/>
              </a:defRPr>
            </a:lvl1pPr>
          </a:lstStyle>
          <a:p>
            <a:r>
              <a:rPr lang="en-US"/>
              <a:t>(CLICK TO CHANGE IMAGE)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3" name="Text Placeholder 11">
            <a:extLst>
              <a:ext uri="{FF2B5EF4-FFF2-40B4-BE49-F238E27FC236}">
                <a16:creationId xmlns:a16="http://schemas.microsoft.com/office/drawing/2014/main" id="{6FD82BFD-2844-70C7-B947-543F80C8757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73706" y="2079008"/>
            <a:ext cx="5322294" cy="218959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lnSpc>
                <a:spcPct val="100000"/>
              </a:lnSpc>
              <a:buNone/>
              <a:defRPr sz="1500" b="1" i="0" spc="100" baseline="0">
                <a:solidFill>
                  <a:schemeClr val="bg1"/>
                </a:solidFill>
                <a:latin typeface="Lexend SemiBold" pitchFamily="2" charset="77"/>
                <a:cs typeface="Gotham Medium" pitchFamily="2" charset="0"/>
              </a:defRPr>
            </a:lvl1pPr>
          </a:lstStyle>
          <a:p>
            <a:pPr lvl="0"/>
            <a:r>
              <a:rPr lang="en-US" err="1"/>
              <a:t>Subheadline</a:t>
            </a: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B115C8-B3FE-D24C-B68B-58B4C592DD5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3113" y="693818"/>
            <a:ext cx="5322294" cy="1017555"/>
          </a:xfrm>
          <a:prstGeom prst="rect">
            <a:avLst/>
          </a:prstGeom>
        </p:spPr>
        <p:txBody>
          <a:bodyPr lIns="0" tIns="0" rIns="0" bIns="0"/>
          <a:lstStyle>
            <a:lvl1pPr>
              <a:defRPr lang="en-US" sz="3000" b="1" i="0" kern="1200" spc="-50" baseline="0" dirty="0">
                <a:solidFill>
                  <a:schemeClr val="accent5"/>
                </a:solidFill>
                <a:latin typeface="Rubik SemiBold" pitchFamily="2" charset="-79"/>
                <a:ea typeface="+mn-ea"/>
                <a:cs typeface="Rubik SemiBold" pitchFamily="2" charset="-79"/>
              </a:defRPr>
            </a:lvl1pPr>
          </a:lstStyle>
          <a:p>
            <a:pPr marL="0" lvl="0" indent="0" algn="l" defTabSz="914400" rtl="0" eaLnBrk="1" latinLnBrk="0" hangingPunct="1">
              <a:lnSpc>
                <a:spcPts val="32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/>
              <a:t>Slide Title </a:t>
            </a:r>
            <a:br>
              <a:rPr lang="en-US"/>
            </a:br>
            <a:r>
              <a:rPr lang="en-US"/>
              <a:t>Lorem Ipsum Dolor</a:t>
            </a:r>
          </a:p>
        </p:txBody>
      </p:sp>
      <p:sp>
        <p:nvSpPr>
          <p:cNvPr id="8" name="Picture Placeholder 4">
            <a:extLst>
              <a:ext uri="{FF2B5EF4-FFF2-40B4-BE49-F238E27FC236}">
                <a16:creationId xmlns:a16="http://schemas.microsoft.com/office/drawing/2014/main" id="{97DB14B3-BAFE-FDCA-F2B3-FAC5FED4AD8D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6381944" y="3292167"/>
            <a:ext cx="2705494" cy="2737075"/>
          </a:xfrm>
          <a:custGeom>
            <a:avLst/>
            <a:gdLst>
              <a:gd name="connsiteX0" fmla="*/ 0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0 w 4684433"/>
              <a:gd name="connsiteY4" fmla="*/ 0 h 5335508"/>
              <a:gd name="connsiteX0" fmla="*/ 0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0 w 4684433"/>
              <a:gd name="connsiteY4" fmla="*/ 0 h 5335508"/>
              <a:gd name="connsiteX0" fmla="*/ 1518249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1518249 w 4684433"/>
              <a:gd name="connsiteY4" fmla="*/ 0 h 5335508"/>
              <a:gd name="connsiteX0" fmla="*/ 1518249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1232043 w 4684433"/>
              <a:gd name="connsiteY4" fmla="*/ 1007988 h 5335508"/>
              <a:gd name="connsiteX5" fmla="*/ 1518249 w 4684433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726817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726817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4143 w 4685967"/>
              <a:gd name="connsiteY2" fmla="*/ 5010643 h 5352760"/>
              <a:gd name="connsiteX3" fmla="*/ 4685967 w 4685967"/>
              <a:gd name="connsiteY3" fmla="*/ 5352760 h 5352760"/>
              <a:gd name="connsiteX4" fmla="*/ 1534 w 4685967"/>
              <a:gd name="connsiteY4" fmla="*/ 5352760 h 5352760"/>
              <a:gd name="connsiteX5" fmla="*/ 0 w 4685967"/>
              <a:gd name="connsiteY5" fmla="*/ 1741232 h 5352760"/>
              <a:gd name="connsiteX6" fmla="*/ 1726817 w 4685967"/>
              <a:gd name="connsiteY6" fmla="*/ 0 h 5352760"/>
              <a:gd name="connsiteX0" fmla="*/ 1726817 w 4692769"/>
              <a:gd name="connsiteY0" fmla="*/ 0 h 5352760"/>
              <a:gd name="connsiteX1" fmla="*/ 4685967 w 4692769"/>
              <a:gd name="connsiteY1" fmla="*/ 17252 h 5352760"/>
              <a:gd name="connsiteX2" fmla="*/ 4692769 w 4692769"/>
              <a:gd name="connsiteY2" fmla="*/ 3656296 h 5352760"/>
              <a:gd name="connsiteX3" fmla="*/ 4685967 w 4692769"/>
              <a:gd name="connsiteY3" fmla="*/ 5352760 h 5352760"/>
              <a:gd name="connsiteX4" fmla="*/ 1534 w 4692769"/>
              <a:gd name="connsiteY4" fmla="*/ 5352760 h 5352760"/>
              <a:gd name="connsiteX5" fmla="*/ 0 w 4692769"/>
              <a:gd name="connsiteY5" fmla="*/ 1741232 h 5352760"/>
              <a:gd name="connsiteX6" fmla="*/ 1726817 w 4692769"/>
              <a:gd name="connsiteY6" fmla="*/ 0 h 5352760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072827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072827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92769" h="5370013">
                <a:moveTo>
                  <a:pt x="1726817" y="0"/>
                </a:moveTo>
                <a:lnTo>
                  <a:pt x="4685967" y="17252"/>
                </a:lnTo>
                <a:cubicBezTo>
                  <a:pt x="4688234" y="1230267"/>
                  <a:pt x="4690502" y="2443281"/>
                  <a:pt x="4692769" y="3656296"/>
                </a:cubicBezTo>
                <a:cubicBezTo>
                  <a:pt x="4690502" y="4489203"/>
                  <a:pt x="3860097" y="5347988"/>
                  <a:pt x="3072827" y="5370013"/>
                </a:cubicBezTo>
                <a:lnTo>
                  <a:pt x="1534" y="5352760"/>
                </a:lnTo>
                <a:cubicBezTo>
                  <a:pt x="1023" y="4148917"/>
                  <a:pt x="511" y="2945075"/>
                  <a:pt x="0" y="1741232"/>
                </a:cubicBezTo>
                <a:cubicBezTo>
                  <a:pt x="6262" y="830141"/>
                  <a:pt x="814783" y="5318"/>
                  <a:pt x="1726817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424180" dist="38100" dir="2700000" sx="105000" sy="105000" algn="tl" rotWithShape="0">
              <a:prstClr val="black">
                <a:alpha val="15000"/>
              </a:prstClr>
            </a:outerShdw>
          </a:effectLst>
        </p:spPr>
        <p:txBody>
          <a:bodyPr anchor="ctr" anchorCtr="0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  <a:latin typeface="Lexend Black" pitchFamily="2" charset="0"/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E5900DEF-6BEF-43E9-12BE-8406DF535C0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770152" y="3828316"/>
            <a:ext cx="2317288" cy="733293"/>
          </a:xfrm>
        </p:spPr>
        <p:txBody>
          <a:bodyPr>
            <a:normAutofit/>
          </a:bodyPr>
          <a:lstStyle>
            <a:lvl1pPr marL="45720" indent="0">
              <a:buNone/>
              <a:defRPr sz="6000" b="1">
                <a:latin typeface="+mj-lt"/>
              </a:defRPr>
            </a:lvl1pPr>
          </a:lstStyle>
          <a:p>
            <a:pPr lvl="0"/>
            <a:r>
              <a:rPr lang="en-US"/>
              <a:t>20%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9730970F-8EBC-9DD2-5442-45184343C63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810409" y="4704315"/>
            <a:ext cx="2032256" cy="1031468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 marL="0" indent="0" algn="l" defTabSz="914400" rtl="0" eaLnBrk="1" latinLnBrk="0" hangingPunct="1">
              <a:lnSpc>
                <a:spcPts val="18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300" b="0" i="0" kern="1200" baseline="0" dirty="0" smtClean="0">
                <a:solidFill>
                  <a:schemeClr val="tx1"/>
                </a:solidFill>
                <a:latin typeface="Lexend Medium" pitchFamily="2" charset="0"/>
                <a:ea typeface="+mn-ea"/>
                <a:cs typeface="Gotham Book" pitchFamily="2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200"/>
            </a:lvl3pPr>
            <a:lvl4pPr marL="1371600" indent="0">
              <a:buNone/>
              <a:defRPr sz="1200"/>
            </a:lvl4pPr>
            <a:lvl5pPr marL="1828800" indent="0">
              <a:buNone/>
              <a:defRPr sz="1200"/>
            </a:lvl5pPr>
          </a:lstStyle>
          <a:p>
            <a:pPr lvl="0"/>
            <a:r>
              <a:rPr lang="en-US"/>
              <a:t>Lorem ipsum dolor sit amet, consectetuer adipiscing elit. Proin pharetra </a:t>
            </a:r>
            <a:r>
              <a:rPr lang="en-US" err="1"/>
              <a:t>nonummy</a:t>
            </a:r>
            <a:r>
              <a:rPr lang="en-US"/>
              <a:t>. </a:t>
            </a:r>
          </a:p>
        </p:txBody>
      </p:sp>
      <p:pic>
        <p:nvPicPr>
          <p:cNvPr id="12" name="Picture 11" descr="A white letter on a black background&#10;&#10;Description automatically generated">
            <a:extLst>
              <a:ext uri="{FF2B5EF4-FFF2-40B4-BE49-F238E27FC236}">
                <a16:creationId xmlns:a16="http://schemas.microsoft.com/office/drawing/2014/main" id="{E8AA4BE9-209C-3C48-F8E9-E7118EB4E227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7165" y="6525634"/>
            <a:ext cx="926892" cy="172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61367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+ Image Gradi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667DF9C6-1551-5D5B-CB79-7F65A19D9FF8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6987397" y="648285"/>
            <a:ext cx="4692769" cy="5370013"/>
          </a:xfrm>
          <a:custGeom>
            <a:avLst/>
            <a:gdLst>
              <a:gd name="connsiteX0" fmla="*/ 0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0 w 4684433"/>
              <a:gd name="connsiteY4" fmla="*/ 0 h 5335508"/>
              <a:gd name="connsiteX0" fmla="*/ 0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0 w 4684433"/>
              <a:gd name="connsiteY4" fmla="*/ 0 h 5335508"/>
              <a:gd name="connsiteX0" fmla="*/ 1518249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1518249 w 4684433"/>
              <a:gd name="connsiteY4" fmla="*/ 0 h 5335508"/>
              <a:gd name="connsiteX0" fmla="*/ 1518249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1232043 w 4684433"/>
              <a:gd name="connsiteY4" fmla="*/ 1007988 h 5335508"/>
              <a:gd name="connsiteX5" fmla="*/ 1518249 w 4684433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726817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726817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4143 w 4685967"/>
              <a:gd name="connsiteY2" fmla="*/ 5010643 h 5352760"/>
              <a:gd name="connsiteX3" fmla="*/ 4685967 w 4685967"/>
              <a:gd name="connsiteY3" fmla="*/ 5352760 h 5352760"/>
              <a:gd name="connsiteX4" fmla="*/ 1534 w 4685967"/>
              <a:gd name="connsiteY4" fmla="*/ 5352760 h 5352760"/>
              <a:gd name="connsiteX5" fmla="*/ 0 w 4685967"/>
              <a:gd name="connsiteY5" fmla="*/ 1741232 h 5352760"/>
              <a:gd name="connsiteX6" fmla="*/ 1726817 w 4685967"/>
              <a:gd name="connsiteY6" fmla="*/ 0 h 5352760"/>
              <a:gd name="connsiteX0" fmla="*/ 1726817 w 4692769"/>
              <a:gd name="connsiteY0" fmla="*/ 0 h 5352760"/>
              <a:gd name="connsiteX1" fmla="*/ 4685967 w 4692769"/>
              <a:gd name="connsiteY1" fmla="*/ 17252 h 5352760"/>
              <a:gd name="connsiteX2" fmla="*/ 4692769 w 4692769"/>
              <a:gd name="connsiteY2" fmla="*/ 3656296 h 5352760"/>
              <a:gd name="connsiteX3" fmla="*/ 4685967 w 4692769"/>
              <a:gd name="connsiteY3" fmla="*/ 5352760 h 5352760"/>
              <a:gd name="connsiteX4" fmla="*/ 1534 w 4692769"/>
              <a:gd name="connsiteY4" fmla="*/ 5352760 h 5352760"/>
              <a:gd name="connsiteX5" fmla="*/ 0 w 4692769"/>
              <a:gd name="connsiteY5" fmla="*/ 1741232 h 5352760"/>
              <a:gd name="connsiteX6" fmla="*/ 1726817 w 4692769"/>
              <a:gd name="connsiteY6" fmla="*/ 0 h 5352760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072827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072827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92769" h="5370013">
                <a:moveTo>
                  <a:pt x="1726817" y="0"/>
                </a:moveTo>
                <a:lnTo>
                  <a:pt x="4685967" y="17252"/>
                </a:lnTo>
                <a:cubicBezTo>
                  <a:pt x="4688234" y="1230267"/>
                  <a:pt x="4690502" y="2443281"/>
                  <a:pt x="4692769" y="3656296"/>
                </a:cubicBezTo>
                <a:cubicBezTo>
                  <a:pt x="4690502" y="4489203"/>
                  <a:pt x="3860097" y="5347988"/>
                  <a:pt x="3072827" y="5370013"/>
                </a:cubicBezTo>
                <a:lnTo>
                  <a:pt x="1534" y="5352760"/>
                </a:lnTo>
                <a:cubicBezTo>
                  <a:pt x="1023" y="4148917"/>
                  <a:pt x="511" y="2945075"/>
                  <a:pt x="0" y="1741232"/>
                </a:cubicBezTo>
                <a:cubicBezTo>
                  <a:pt x="6262" y="830141"/>
                  <a:pt x="814783" y="5318"/>
                  <a:pt x="1726817" y="0"/>
                </a:cubicBezTo>
                <a:close/>
              </a:path>
            </a:pathLst>
          </a:cu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0" sx="90000" sy="90000" flip="none" algn="ctr"/>
          </a:blipFill>
          <a:ln>
            <a:noFill/>
          </a:ln>
          <a:effectLst>
            <a:outerShdw blurRad="424180" dist="38100" dir="2700000" sx="105000" sy="105000" algn="tl" rotWithShape="0">
              <a:prstClr val="black">
                <a:alpha val="15000"/>
              </a:prstClr>
            </a:outerShdw>
          </a:effectLst>
        </p:spPr>
        <p:txBody>
          <a:bodyPr anchor="ctr" anchorCtr="0"/>
          <a:lstStyle>
            <a:lvl1pPr marL="0" indent="0" algn="ctr">
              <a:buNone/>
              <a:defRPr sz="1400">
                <a:solidFill>
                  <a:schemeClr val="tx1"/>
                </a:solidFill>
                <a:latin typeface="Lexend Black" pitchFamily="2" charset="0"/>
              </a:defRPr>
            </a:lvl1pPr>
          </a:lstStyle>
          <a:p>
            <a:r>
              <a:rPr lang="en-US"/>
              <a:t>(CLICK TO CHANGE IMAGE)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14" name="Picture Placeholder 4">
            <a:extLst>
              <a:ext uri="{FF2B5EF4-FFF2-40B4-BE49-F238E27FC236}">
                <a16:creationId xmlns:a16="http://schemas.microsoft.com/office/drawing/2014/main" id="{00736E7B-9DC2-2B72-DDD1-06DF84E14BDE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6381944" y="3292167"/>
            <a:ext cx="2705494" cy="2737075"/>
          </a:xfrm>
          <a:custGeom>
            <a:avLst/>
            <a:gdLst>
              <a:gd name="connsiteX0" fmla="*/ 0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0 w 4684433"/>
              <a:gd name="connsiteY4" fmla="*/ 0 h 5335508"/>
              <a:gd name="connsiteX0" fmla="*/ 0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0 w 4684433"/>
              <a:gd name="connsiteY4" fmla="*/ 0 h 5335508"/>
              <a:gd name="connsiteX0" fmla="*/ 1518249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1518249 w 4684433"/>
              <a:gd name="connsiteY4" fmla="*/ 0 h 5335508"/>
              <a:gd name="connsiteX0" fmla="*/ 1518249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1232043 w 4684433"/>
              <a:gd name="connsiteY4" fmla="*/ 1007988 h 5335508"/>
              <a:gd name="connsiteX5" fmla="*/ 1518249 w 4684433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726817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726817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4143 w 4685967"/>
              <a:gd name="connsiteY2" fmla="*/ 5010643 h 5352760"/>
              <a:gd name="connsiteX3" fmla="*/ 4685967 w 4685967"/>
              <a:gd name="connsiteY3" fmla="*/ 5352760 h 5352760"/>
              <a:gd name="connsiteX4" fmla="*/ 1534 w 4685967"/>
              <a:gd name="connsiteY4" fmla="*/ 5352760 h 5352760"/>
              <a:gd name="connsiteX5" fmla="*/ 0 w 4685967"/>
              <a:gd name="connsiteY5" fmla="*/ 1741232 h 5352760"/>
              <a:gd name="connsiteX6" fmla="*/ 1726817 w 4685967"/>
              <a:gd name="connsiteY6" fmla="*/ 0 h 5352760"/>
              <a:gd name="connsiteX0" fmla="*/ 1726817 w 4692769"/>
              <a:gd name="connsiteY0" fmla="*/ 0 h 5352760"/>
              <a:gd name="connsiteX1" fmla="*/ 4685967 w 4692769"/>
              <a:gd name="connsiteY1" fmla="*/ 17252 h 5352760"/>
              <a:gd name="connsiteX2" fmla="*/ 4692769 w 4692769"/>
              <a:gd name="connsiteY2" fmla="*/ 3656296 h 5352760"/>
              <a:gd name="connsiteX3" fmla="*/ 4685967 w 4692769"/>
              <a:gd name="connsiteY3" fmla="*/ 5352760 h 5352760"/>
              <a:gd name="connsiteX4" fmla="*/ 1534 w 4692769"/>
              <a:gd name="connsiteY4" fmla="*/ 5352760 h 5352760"/>
              <a:gd name="connsiteX5" fmla="*/ 0 w 4692769"/>
              <a:gd name="connsiteY5" fmla="*/ 1741232 h 5352760"/>
              <a:gd name="connsiteX6" fmla="*/ 1726817 w 4692769"/>
              <a:gd name="connsiteY6" fmla="*/ 0 h 5352760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072827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072827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92769" h="5370013">
                <a:moveTo>
                  <a:pt x="1726817" y="0"/>
                </a:moveTo>
                <a:lnTo>
                  <a:pt x="4685967" y="17252"/>
                </a:lnTo>
                <a:cubicBezTo>
                  <a:pt x="4688234" y="1230267"/>
                  <a:pt x="4690502" y="2443281"/>
                  <a:pt x="4692769" y="3656296"/>
                </a:cubicBezTo>
                <a:cubicBezTo>
                  <a:pt x="4690502" y="4489203"/>
                  <a:pt x="3860097" y="5347988"/>
                  <a:pt x="3072827" y="5370013"/>
                </a:cubicBezTo>
                <a:lnTo>
                  <a:pt x="1534" y="5352760"/>
                </a:lnTo>
                <a:cubicBezTo>
                  <a:pt x="1023" y="4148917"/>
                  <a:pt x="511" y="2945075"/>
                  <a:pt x="0" y="1741232"/>
                </a:cubicBezTo>
                <a:cubicBezTo>
                  <a:pt x="6262" y="830141"/>
                  <a:pt x="814783" y="5318"/>
                  <a:pt x="1726817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  <a:effectLst>
            <a:outerShdw blurRad="424180" dist="38100" dir="2700000" sx="105000" sy="105000" algn="tl" rotWithShape="0">
              <a:prstClr val="black">
                <a:alpha val="15000"/>
              </a:prstClr>
            </a:outerShdw>
          </a:effectLst>
        </p:spPr>
        <p:txBody>
          <a:bodyPr anchor="ctr" anchorCtr="0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  <a:latin typeface="Lexend Black" pitchFamily="2" charset="0"/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8B8D396-38D3-C30E-0B8A-362C564289D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73113" y="2444750"/>
            <a:ext cx="5322887" cy="3573463"/>
          </a:xfrm>
          <a:prstGeom prst="rect">
            <a:avLst/>
          </a:prstGeom>
        </p:spPr>
        <p:txBody>
          <a:bodyPr lIns="0" tIns="0" rIns="0" bIns="0"/>
          <a:lstStyle>
            <a:lvl1pPr marL="0" indent="0" algn="l" defTabSz="914400" rtl="0" eaLnBrk="1" latinLnBrk="0" hangingPunct="1">
              <a:lnSpc>
                <a:spcPts val="21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lang="en-US" sz="1200" b="0" i="0" kern="1200" baseline="0" dirty="0" smtClean="0">
                <a:solidFill>
                  <a:schemeClr val="tx1"/>
                </a:solidFill>
                <a:latin typeface="+mn-lt"/>
                <a:ea typeface="+mn-ea"/>
                <a:cs typeface="Gotham Book" pitchFamily="2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200"/>
            </a:lvl3pPr>
            <a:lvl4pPr marL="1371600" indent="0">
              <a:buNone/>
              <a:defRPr sz="1200"/>
            </a:lvl4pPr>
            <a:lvl5pPr marL="1828800" indent="0">
              <a:buNone/>
              <a:defRPr sz="1200"/>
            </a:lvl5pPr>
          </a:lstStyle>
          <a:p>
            <a:pPr lvl="0"/>
            <a:r>
              <a:rPr lang="en-US"/>
              <a:t>Lorem ipsum dolor sit amet, consectetuer adipiscing elit. Maecenas porttitor congue massa. Fusce posuere, magna sed pulvinar ultricies, purus lectus malesuada libero, sit amet commodo magna eros quis </a:t>
            </a:r>
            <a:r>
              <a:rPr lang="en-US" err="1"/>
              <a:t>urna</a:t>
            </a:r>
            <a:r>
              <a:rPr lang="en-US"/>
              <a:t>.</a:t>
            </a:r>
          </a:p>
          <a:p>
            <a:pPr lvl="0"/>
            <a:r>
              <a:rPr lang="en-US"/>
              <a:t>Nunc viverra imperdiet enim. Fusce est. Vivamus a </a:t>
            </a:r>
            <a:r>
              <a:rPr lang="en-US" err="1"/>
              <a:t>tellus</a:t>
            </a:r>
            <a:r>
              <a:rPr lang="en-US"/>
              <a:t>.</a:t>
            </a:r>
          </a:p>
          <a:p>
            <a:pPr lvl="0"/>
            <a:r>
              <a:rPr lang="en-US"/>
              <a:t>Pellentesque habitant morbi tristique senectus et netus et malesuada fames ac turpis egestas. Proin pharetra nonummy pede. Mauris et orci.</a:t>
            </a:r>
          </a:p>
          <a:p>
            <a:pPr lvl="0"/>
            <a:endParaRPr lang="en-US"/>
          </a:p>
        </p:txBody>
      </p:sp>
      <p:sp>
        <p:nvSpPr>
          <p:cNvPr id="3" name="Text Placeholder 11">
            <a:extLst>
              <a:ext uri="{FF2B5EF4-FFF2-40B4-BE49-F238E27FC236}">
                <a16:creationId xmlns:a16="http://schemas.microsoft.com/office/drawing/2014/main" id="{6FD82BFD-2844-70C7-B947-543F80C8757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73706" y="2079008"/>
            <a:ext cx="5322294" cy="218959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lnSpc>
                <a:spcPct val="100000"/>
              </a:lnSpc>
              <a:buNone/>
              <a:defRPr sz="1500" b="1" i="0" spc="100" baseline="0">
                <a:solidFill>
                  <a:schemeClr val="tx1"/>
                </a:solidFill>
                <a:latin typeface="Lexend SemiBold" pitchFamily="2" charset="77"/>
                <a:cs typeface="Gotham Medium" pitchFamily="2" charset="0"/>
              </a:defRPr>
            </a:lvl1pPr>
          </a:lstStyle>
          <a:p>
            <a:pPr lvl="0"/>
            <a:r>
              <a:rPr lang="en-US" err="1"/>
              <a:t>Subheadline</a:t>
            </a: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B115C8-B3FE-D24C-B68B-58B4C592DD5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3113" y="693818"/>
            <a:ext cx="5322294" cy="1017555"/>
          </a:xfrm>
          <a:prstGeom prst="rect">
            <a:avLst/>
          </a:prstGeom>
        </p:spPr>
        <p:txBody>
          <a:bodyPr lIns="0" tIns="0" rIns="0" bIns="0"/>
          <a:lstStyle>
            <a:lvl1pPr>
              <a:defRPr lang="en-US" sz="3000" b="1" i="0" kern="1200" spc="-50" baseline="0" dirty="0">
                <a:solidFill>
                  <a:schemeClr val="tx1"/>
                </a:solidFill>
                <a:latin typeface="Rubik SemiBold" pitchFamily="2" charset="-79"/>
                <a:ea typeface="+mn-ea"/>
                <a:cs typeface="Rubik SemiBold" pitchFamily="2" charset="-79"/>
              </a:defRPr>
            </a:lvl1pPr>
          </a:lstStyle>
          <a:p>
            <a:pPr marL="0" lvl="0" indent="0" algn="l" defTabSz="914400" rtl="0" eaLnBrk="1" latinLnBrk="0" hangingPunct="1">
              <a:lnSpc>
                <a:spcPts val="32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/>
              <a:t>Slide Title </a:t>
            </a:r>
            <a:br>
              <a:rPr lang="en-US"/>
            </a:br>
            <a:r>
              <a:rPr lang="en-US"/>
              <a:t>Lorem Ipsum Dolor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D28910C-A181-C219-3696-C69DF78D5532}"/>
              </a:ext>
            </a:extLst>
          </p:cNvPr>
          <p:cNvSpPr/>
          <p:nvPr userDrawn="1"/>
        </p:nvSpPr>
        <p:spPr>
          <a:xfrm>
            <a:off x="-1" y="0"/>
            <a:ext cx="12192001" cy="174171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100000">
                <a:schemeClr val="accent3"/>
              </a:gs>
              <a:gs pos="65000">
                <a:schemeClr val="accent2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199EFFA-C862-5DC4-EC66-DAB5C0E385F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770152" y="3828316"/>
            <a:ext cx="2317288" cy="733293"/>
          </a:xfrm>
        </p:spPr>
        <p:txBody>
          <a:bodyPr>
            <a:normAutofit/>
          </a:bodyPr>
          <a:lstStyle>
            <a:lvl1pPr marL="45720" indent="0">
              <a:buNone/>
              <a:defRPr sz="6000" b="1">
                <a:latin typeface="+mj-lt"/>
              </a:defRPr>
            </a:lvl1pPr>
          </a:lstStyle>
          <a:p>
            <a:pPr lvl="0"/>
            <a:r>
              <a:rPr lang="en-US"/>
              <a:t>20%</a:t>
            </a:r>
          </a:p>
        </p:txBody>
      </p:sp>
      <p:sp>
        <p:nvSpPr>
          <p:cNvPr id="15" name="Text Placeholder 5">
            <a:extLst>
              <a:ext uri="{FF2B5EF4-FFF2-40B4-BE49-F238E27FC236}">
                <a16:creationId xmlns:a16="http://schemas.microsoft.com/office/drawing/2014/main" id="{AAFBBFC5-998B-26EE-3B6C-3289B5A8301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810409" y="4704315"/>
            <a:ext cx="2032256" cy="1031468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 marL="0" indent="0" algn="l" defTabSz="914400" rtl="0" eaLnBrk="1" latinLnBrk="0" hangingPunct="1">
              <a:lnSpc>
                <a:spcPts val="18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300" b="0" i="0" kern="1200" baseline="0" dirty="0" smtClean="0">
                <a:solidFill>
                  <a:schemeClr val="tx1"/>
                </a:solidFill>
                <a:latin typeface="Lexend Medium" pitchFamily="2" charset="0"/>
                <a:ea typeface="+mn-ea"/>
                <a:cs typeface="Gotham Book" pitchFamily="2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200"/>
            </a:lvl3pPr>
            <a:lvl4pPr marL="1371600" indent="0">
              <a:buNone/>
              <a:defRPr sz="1200"/>
            </a:lvl4pPr>
            <a:lvl5pPr marL="1828800" indent="0">
              <a:buNone/>
              <a:defRPr sz="1200"/>
            </a:lvl5pPr>
          </a:lstStyle>
          <a:p>
            <a:pPr lvl="0"/>
            <a:r>
              <a:rPr lang="en-US"/>
              <a:t>Lorem ipsum dolor sit amet, consectetuer adipiscing elit. Proin pharetra </a:t>
            </a:r>
            <a:r>
              <a:rPr lang="en-US" err="1"/>
              <a:t>nonummy</a:t>
            </a:r>
            <a:r>
              <a:rPr lang="en-US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6426001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+ Table 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8B8D396-38D3-C30E-0B8A-362C564289D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73113" y="2444750"/>
            <a:ext cx="5322887" cy="3573463"/>
          </a:xfrm>
          <a:prstGeom prst="rect">
            <a:avLst/>
          </a:prstGeom>
        </p:spPr>
        <p:txBody>
          <a:bodyPr lIns="0" tIns="0" rIns="0" bIns="0"/>
          <a:lstStyle>
            <a:lvl1pPr marL="0" indent="0" algn="l" defTabSz="914400" rtl="0" eaLnBrk="1" latinLnBrk="0" hangingPunct="1">
              <a:lnSpc>
                <a:spcPts val="21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lang="en-US" sz="1200" b="0" i="0" kern="1200" baseline="0" dirty="0" smtClean="0">
                <a:solidFill>
                  <a:schemeClr val="tx1"/>
                </a:solidFill>
                <a:latin typeface="+mn-lt"/>
                <a:ea typeface="+mn-ea"/>
                <a:cs typeface="Gotham Book" pitchFamily="2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200"/>
            </a:lvl3pPr>
            <a:lvl4pPr marL="1371600" indent="0">
              <a:buNone/>
              <a:defRPr sz="1200"/>
            </a:lvl4pPr>
            <a:lvl5pPr marL="1828800" indent="0">
              <a:buNone/>
              <a:defRPr sz="1200"/>
            </a:lvl5pPr>
          </a:lstStyle>
          <a:p>
            <a:pPr lvl="0"/>
            <a:r>
              <a:rPr lang="en-US"/>
              <a:t>Lorem ipsum dolor sit amet, consectetuer adipiscing elit. Maecenas porttitor congue massa. Fusce posuere, magna sed pulvinar ultricies, purus lectus malesuada libero, sit amet commodo magna eros quis </a:t>
            </a:r>
            <a:r>
              <a:rPr lang="en-US" err="1"/>
              <a:t>urna</a:t>
            </a:r>
            <a:r>
              <a:rPr lang="en-US"/>
              <a:t>.</a:t>
            </a:r>
          </a:p>
          <a:p>
            <a:pPr lvl="0"/>
            <a:r>
              <a:rPr lang="en-US"/>
              <a:t>Nunc viverra imperdiet enim. Fusce est. Vivamus a </a:t>
            </a:r>
            <a:r>
              <a:rPr lang="en-US" err="1"/>
              <a:t>tellus</a:t>
            </a:r>
            <a:r>
              <a:rPr lang="en-US"/>
              <a:t>.</a:t>
            </a:r>
          </a:p>
          <a:p>
            <a:pPr lvl="0"/>
            <a:r>
              <a:rPr lang="en-US"/>
              <a:t>Pellentesque habitant morbi tristique senectus et netus et malesuada fames ac turpis egestas. Proin pharetra nonummy pede. Mauris et orci.</a:t>
            </a:r>
          </a:p>
          <a:p>
            <a:pPr lvl="0"/>
            <a:endParaRPr lang="en-US"/>
          </a:p>
        </p:txBody>
      </p:sp>
      <p:pic>
        <p:nvPicPr>
          <p:cNvPr id="7" name="Picture 6" descr="A black background with blue stars&#10;&#10;AI-generated content may be incorrect.">
            <a:extLst>
              <a:ext uri="{FF2B5EF4-FFF2-40B4-BE49-F238E27FC236}">
                <a16:creationId xmlns:a16="http://schemas.microsoft.com/office/drawing/2014/main" id="{39AC3C91-68E5-18FB-AA24-715463DE384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 rot="5400000">
            <a:off x="10120343" y="-435962"/>
            <a:ext cx="1472763" cy="2551497"/>
          </a:xfrm>
          <a:prstGeom prst="rect">
            <a:avLst/>
          </a:prstGeom>
        </p:spPr>
      </p:pic>
      <p:sp>
        <p:nvSpPr>
          <p:cNvPr id="3" name="Text Placeholder 11">
            <a:extLst>
              <a:ext uri="{FF2B5EF4-FFF2-40B4-BE49-F238E27FC236}">
                <a16:creationId xmlns:a16="http://schemas.microsoft.com/office/drawing/2014/main" id="{6FD82BFD-2844-70C7-B947-543F80C8757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73706" y="2079008"/>
            <a:ext cx="5322294" cy="218959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lnSpc>
                <a:spcPct val="100000"/>
              </a:lnSpc>
              <a:buNone/>
              <a:defRPr sz="1500" b="1" i="0" spc="100" baseline="0">
                <a:solidFill>
                  <a:schemeClr val="tx1"/>
                </a:solidFill>
                <a:latin typeface="Lexend SemiBold" pitchFamily="2" charset="77"/>
                <a:cs typeface="Gotham Medium" pitchFamily="2" charset="0"/>
              </a:defRPr>
            </a:lvl1pPr>
          </a:lstStyle>
          <a:p>
            <a:pPr lvl="0"/>
            <a:r>
              <a:rPr lang="en-US" err="1"/>
              <a:t>Subheadline</a:t>
            </a:r>
            <a:endParaRPr lang="en-US"/>
          </a:p>
        </p:txBody>
      </p:sp>
      <p:sp>
        <p:nvSpPr>
          <p:cNvPr id="9" name="Table Placeholder 8">
            <a:extLst>
              <a:ext uri="{FF2B5EF4-FFF2-40B4-BE49-F238E27FC236}">
                <a16:creationId xmlns:a16="http://schemas.microsoft.com/office/drawing/2014/main" id="{340CBF10-3BA9-F9BD-5ED8-BF1F62D308D1}"/>
              </a:ext>
            </a:extLst>
          </p:cNvPr>
          <p:cNvSpPr>
            <a:spLocks noGrp="1"/>
          </p:cNvSpPr>
          <p:nvPr>
            <p:ph type="tbl" sz="quarter" idx="18"/>
          </p:nvPr>
        </p:nvSpPr>
        <p:spPr>
          <a:xfrm>
            <a:off x="6383708" y="2444750"/>
            <a:ext cx="5035180" cy="35734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</a:lstStyle>
          <a:p>
            <a:r>
              <a:rPr lang="en-US"/>
              <a:t>Click icon to add table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8EDF3309-47E7-9466-1B52-985D64C01F1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383709" y="2079625"/>
            <a:ext cx="5034586" cy="21834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500"/>
            </a:lvl1pPr>
          </a:lstStyle>
          <a:p>
            <a:pPr lvl="0"/>
            <a:r>
              <a:rPr lang="en-US"/>
              <a:t>Table Title</a:t>
            </a:r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BEC1A393-7E96-67A7-04C3-1E61B883E52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3113" y="693817"/>
            <a:ext cx="5322294" cy="1011157"/>
          </a:xfrm>
          <a:prstGeom prst="rect">
            <a:avLst/>
          </a:prstGeom>
        </p:spPr>
        <p:txBody>
          <a:bodyPr lIns="0" tIns="0" rIns="0" bIns="0"/>
          <a:lstStyle>
            <a:lvl1pPr>
              <a:defRPr lang="en-US" sz="3000" b="1" i="0" kern="1200" spc="-50" baseline="0" dirty="0">
                <a:solidFill>
                  <a:schemeClr val="accent2"/>
                </a:solidFill>
                <a:latin typeface="Rubik SemiBold" pitchFamily="2" charset="-79"/>
                <a:ea typeface="+mn-ea"/>
                <a:cs typeface="Rubik SemiBold" pitchFamily="2" charset="-79"/>
              </a:defRPr>
            </a:lvl1pPr>
          </a:lstStyle>
          <a:p>
            <a:pPr marL="0" lvl="0" indent="0" algn="l" defTabSz="914400" rtl="0" eaLnBrk="1" latinLnBrk="0" hangingPunct="1">
              <a:lnSpc>
                <a:spcPts val="32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/>
              <a:t>Slide Title </a:t>
            </a:r>
            <a:br>
              <a:rPr lang="en-US"/>
            </a:br>
            <a:r>
              <a:rPr lang="en-US"/>
              <a:t>Lorem Ipsum Dolor</a:t>
            </a:r>
          </a:p>
        </p:txBody>
      </p:sp>
    </p:spTree>
    <p:extLst>
      <p:ext uri="{BB962C8B-B14F-4D97-AF65-F5344CB8AC3E}">
        <p14:creationId xmlns:p14="http://schemas.microsoft.com/office/powerpoint/2010/main" val="16136255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+ Table Dar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8B8D396-38D3-C30E-0B8A-362C564289D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73113" y="2444750"/>
            <a:ext cx="5322887" cy="3573463"/>
          </a:xfrm>
          <a:prstGeom prst="rect">
            <a:avLst/>
          </a:prstGeom>
        </p:spPr>
        <p:txBody>
          <a:bodyPr lIns="0" tIns="0" rIns="0" bIns="0"/>
          <a:lstStyle>
            <a:lvl1pPr marL="0" indent="0" algn="l" defTabSz="914400" rtl="0" eaLnBrk="1" latinLnBrk="0" hangingPunct="1">
              <a:lnSpc>
                <a:spcPts val="21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lang="en-US" sz="1200" b="0" i="0" kern="1200" baseline="0" dirty="0" smtClean="0">
                <a:solidFill>
                  <a:schemeClr val="bg1"/>
                </a:solidFill>
                <a:latin typeface="+mn-lt"/>
                <a:ea typeface="+mn-ea"/>
                <a:cs typeface="Gotham Book" pitchFamily="2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200"/>
            </a:lvl3pPr>
            <a:lvl4pPr marL="1371600" indent="0">
              <a:buNone/>
              <a:defRPr sz="1200"/>
            </a:lvl4pPr>
            <a:lvl5pPr marL="1828800" indent="0">
              <a:buNone/>
              <a:defRPr sz="1200"/>
            </a:lvl5pPr>
          </a:lstStyle>
          <a:p>
            <a:pPr lvl="0"/>
            <a:r>
              <a:rPr lang="en-US"/>
              <a:t>Lorem ipsum dolor sit amet, consectetuer adipiscing elit. Maecenas porttitor congue massa. Fusce posuere, magna sed pulvinar ultricies, purus lectus malesuada libero, sit amet commodo magna eros quis </a:t>
            </a:r>
            <a:r>
              <a:rPr lang="en-US" err="1"/>
              <a:t>urna</a:t>
            </a:r>
            <a:r>
              <a:rPr lang="en-US"/>
              <a:t>.</a:t>
            </a:r>
          </a:p>
          <a:p>
            <a:pPr lvl="0"/>
            <a:r>
              <a:rPr lang="en-US"/>
              <a:t>Nunc viverra imperdiet enim. Fusce est. Vivamus a </a:t>
            </a:r>
            <a:r>
              <a:rPr lang="en-US" err="1"/>
              <a:t>tellus</a:t>
            </a:r>
            <a:r>
              <a:rPr lang="en-US"/>
              <a:t>.</a:t>
            </a:r>
          </a:p>
          <a:p>
            <a:pPr lvl="0"/>
            <a:r>
              <a:rPr lang="en-US"/>
              <a:t>Pellentesque habitant morbi tristique senectus et netus et malesuada fames ac turpis egestas. Proin pharetra nonummy pede. Mauris et orci.</a:t>
            </a:r>
          </a:p>
          <a:p>
            <a:pPr lvl="0"/>
            <a:endParaRPr lang="en-US"/>
          </a:p>
        </p:txBody>
      </p:sp>
      <p:pic>
        <p:nvPicPr>
          <p:cNvPr id="7" name="Picture 6" descr="A black background with blue stars&#10;&#10;AI-generated content may be incorrect.">
            <a:extLst>
              <a:ext uri="{FF2B5EF4-FFF2-40B4-BE49-F238E27FC236}">
                <a16:creationId xmlns:a16="http://schemas.microsoft.com/office/drawing/2014/main" id="{39AC3C91-68E5-18FB-AA24-715463DE384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 rot="5400000">
            <a:off x="10120343" y="-435962"/>
            <a:ext cx="1472763" cy="2551497"/>
          </a:xfrm>
          <a:prstGeom prst="rect">
            <a:avLst/>
          </a:prstGeom>
        </p:spPr>
      </p:pic>
      <p:sp>
        <p:nvSpPr>
          <p:cNvPr id="3" name="Text Placeholder 11">
            <a:extLst>
              <a:ext uri="{FF2B5EF4-FFF2-40B4-BE49-F238E27FC236}">
                <a16:creationId xmlns:a16="http://schemas.microsoft.com/office/drawing/2014/main" id="{6FD82BFD-2844-70C7-B947-543F80C8757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73706" y="2079008"/>
            <a:ext cx="5322294" cy="218959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lnSpc>
                <a:spcPct val="100000"/>
              </a:lnSpc>
              <a:buNone/>
              <a:defRPr sz="1500" b="1" i="0" spc="100" baseline="0">
                <a:solidFill>
                  <a:schemeClr val="bg1"/>
                </a:solidFill>
                <a:latin typeface="Lexend SemiBold" pitchFamily="2" charset="77"/>
                <a:cs typeface="Gotham Medium" pitchFamily="2" charset="0"/>
              </a:defRPr>
            </a:lvl1pPr>
          </a:lstStyle>
          <a:p>
            <a:pPr lvl="0"/>
            <a:r>
              <a:rPr lang="en-US" err="1"/>
              <a:t>Subheadline</a:t>
            </a:r>
            <a:endParaRPr lang="en-US"/>
          </a:p>
        </p:txBody>
      </p:sp>
      <p:sp>
        <p:nvSpPr>
          <p:cNvPr id="9" name="Table Placeholder 8">
            <a:extLst>
              <a:ext uri="{FF2B5EF4-FFF2-40B4-BE49-F238E27FC236}">
                <a16:creationId xmlns:a16="http://schemas.microsoft.com/office/drawing/2014/main" id="{340CBF10-3BA9-F9BD-5ED8-BF1F62D308D1}"/>
              </a:ext>
            </a:extLst>
          </p:cNvPr>
          <p:cNvSpPr>
            <a:spLocks noGrp="1"/>
          </p:cNvSpPr>
          <p:nvPr>
            <p:ph type="tbl" sz="quarter" idx="18"/>
          </p:nvPr>
        </p:nvSpPr>
        <p:spPr>
          <a:xfrm>
            <a:off x="6383708" y="2444750"/>
            <a:ext cx="5035180" cy="35734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table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8EDF3309-47E7-9466-1B52-985D64C01F1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383709" y="2079625"/>
            <a:ext cx="5034586" cy="21834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5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Table Title</a:t>
            </a:r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BEC1A393-7E96-67A7-04C3-1E61B883E52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3113" y="693817"/>
            <a:ext cx="5322294" cy="1011157"/>
          </a:xfrm>
          <a:prstGeom prst="rect">
            <a:avLst/>
          </a:prstGeom>
        </p:spPr>
        <p:txBody>
          <a:bodyPr lIns="0" tIns="0" rIns="0" bIns="0"/>
          <a:lstStyle>
            <a:lvl1pPr>
              <a:defRPr lang="en-US" sz="3000" b="1" i="0" kern="1200" spc="-50" baseline="0" dirty="0">
                <a:solidFill>
                  <a:schemeClr val="accent5"/>
                </a:solidFill>
                <a:latin typeface="Rubik SemiBold" pitchFamily="2" charset="-79"/>
                <a:ea typeface="+mn-ea"/>
                <a:cs typeface="Rubik SemiBold" pitchFamily="2" charset="-79"/>
              </a:defRPr>
            </a:lvl1pPr>
          </a:lstStyle>
          <a:p>
            <a:pPr marL="0" lvl="0" indent="0" algn="l" defTabSz="914400" rtl="0" eaLnBrk="1" latinLnBrk="0" hangingPunct="1">
              <a:lnSpc>
                <a:spcPts val="32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/>
              <a:t>Slide Title </a:t>
            </a:r>
            <a:br>
              <a:rPr lang="en-US"/>
            </a:br>
            <a:r>
              <a:rPr lang="en-US"/>
              <a:t>Lorem Ipsum Dolor</a:t>
            </a:r>
          </a:p>
        </p:txBody>
      </p:sp>
      <p:pic>
        <p:nvPicPr>
          <p:cNvPr id="4" name="Picture 3" descr="A white letter on a black background&#10;&#10;Description automatically generated">
            <a:extLst>
              <a:ext uri="{FF2B5EF4-FFF2-40B4-BE49-F238E27FC236}">
                <a16:creationId xmlns:a16="http://schemas.microsoft.com/office/drawing/2014/main" id="{58AC8847-34D7-9C86-1C8C-A4684D18171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7165" y="6525634"/>
            <a:ext cx="926892" cy="172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7031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+ Table Gradi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8B8D396-38D3-C30E-0B8A-362C564289D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73113" y="2444750"/>
            <a:ext cx="5322887" cy="3573463"/>
          </a:xfrm>
          <a:prstGeom prst="rect">
            <a:avLst/>
          </a:prstGeom>
        </p:spPr>
        <p:txBody>
          <a:bodyPr lIns="0" tIns="0" rIns="0" bIns="0"/>
          <a:lstStyle>
            <a:lvl1pPr marL="0" indent="0" algn="l" defTabSz="914400" rtl="0" eaLnBrk="1" latinLnBrk="0" hangingPunct="1">
              <a:lnSpc>
                <a:spcPts val="21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lang="en-US" sz="1200" b="0" i="0" kern="1200" baseline="0" dirty="0" smtClean="0">
                <a:solidFill>
                  <a:schemeClr val="tx1"/>
                </a:solidFill>
                <a:latin typeface="+mn-lt"/>
                <a:ea typeface="+mn-ea"/>
                <a:cs typeface="Gotham Book" pitchFamily="2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200"/>
            </a:lvl3pPr>
            <a:lvl4pPr marL="1371600" indent="0">
              <a:buNone/>
              <a:defRPr sz="1200"/>
            </a:lvl4pPr>
            <a:lvl5pPr marL="1828800" indent="0">
              <a:buNone/>
              <a:defRPr sz="1200"/>
            </a:lvl5pPr>
          </a:lstStyle>
          <a:p>
            <a:pPr lvl="0"/>
            <a:r>
              <a:rPr lang="en-US"/>
              <a:t>Lorem ipsum dolor sit amet, consectetuer adipiscing elit. Maecenas porttitor congue massa. Fusce posuere, magna sed pulvinar ultricies, purus lectus malesuada libero, sit amet commodo magna eros quis </a:t>
            </a:r>
            <a:r>
              <a:rPr lang="en-US" err="1"/>
              <a:t>urna</a:t>
            </a:r>
            <a:r>
              <a:rPr lang="en-US"/>
              <a:t>.</a:t>
            </a:r>
          </a:p>
          <a:p>
            <a:pPr lvl="0"/>
            <a:r>
              <a:rPr lang="en-US"/>
              <a:t>Nunc viverra imperdiet enim. Fusce est. Vivamus a </a:t>
            </a:r>
            <a:r>
              <a:rPr lang="en-US" err="1"/>
              <a:t>tellus</a:t>
            </a:r>
            <a:r>
              <a:rPr lang="en-US"/>
              <a:t>.</a:t>
            </a:r>
          </a:p>
          <a:p>
            <a:pPr lvl="0"/>
            <a:r>
              <a:rPr lang="en-US"/>
              <a:t>Pellentesque habitant morbi tristique senectus et netus et malesuada fames ac turpis egestas. Proin pharetra nonummy pede. Mauris et orci.</a:t>
            </a:r>
          </a:p>
          <a:p>
            <a:pPr lvl="0"/>
            <a:endParaRPr lang="en-US"/>
          </a:p>
        </p:txBody>
      </p:sp>
      <p:sp>
        <p:nvSpPr>
          <p:cNvPr id="3" name="Text Placeholder 11">
            <a:extLst>
              <a:ext uri="{FF2B5EF4-FFF2-40B4-BE49-F238E27FC236}">
                <a16:creationId xmlns:a16="http://schemas.microsoft.com/office/drawing/2014/main" id="{6FD82BFD-2844-70C7-B947-543F80C8757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73706" y="2079008"/>
            <a:ext cx="5322294" cy="218959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lnSpc>
                <a:spcPct val="100000"/>
              </a:lnSpc>
              <a:buNone/>
              <a:defRPr sz="1500" b="1" i="0" spc="100" baseline="0">
                <a:solidFill>
                  <a:schemeClr val="tx1"/>
                </a:solidFill>
                <a:latin typeface="Lexend SemiBold" pitchFamily="2" charset="77"/>
                <a:cs typeface="Gotham Medium" pitchFamily="2" charset="0"/>
              </a:defRPr>
            </a:lvl1pPr>
          </a:lstStyle>
          <a:p>
            <a:pPr lvl="0"/>
            <a:r>
              <a:rPr lang="en-US" err="1"/>
              <a:t>Subheadline</a:t>
            </a:r>
            <a:endParaRPr lang="en-US"/>
          </a:p>
        </p:txBody>
      </p:sp>
      <p:sp>
        <p:nvSpPr>
          <p:cNvPr id="9" name="Table Placeholder 8">
            <a:extLst>
              <a:ext uri="{FF2B5EF4-FFF2-40B4-BE49-F238E27FC236}">
                <a16:creationId xmlns:a16="http://schemas.microsoft.com/office/drawing/2014/main" id="{340CBF10-3BA9-F9BD-5ED8-BF1F62D308D1}"/>
              </a:ext>
            </a:extLst>
          </p:cNvPr>
          <p:cNvSpPr>
            <a:spLocks noGrp="1"/>
          </p:cNvSpPr>
          <p:nvPr>
            <p:ph type="tbl" sz="quarter" idx="18"/>
          </p:nvPr>
        </p:nvSpPr>
        <p:spPr>
          <a:xfrm>
            <a:off x="6383708" y="2444750"/>
            <a:ext cx="5035180" cy="35734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</a:lstStyle>
          <a:p>
            <a:r>
              <a:rPr lang="en-US"/>
              <a:t>Click icon to add table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8EDF3309-47E7-9466-1B52-985D64C01F1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383709" y="2079625"/>
            <a:ext cx="5034586" cy="21834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500"/>
            </a:lvl1pPr>
          </a:lstStyle>
          <a:p>
            <a:pPr lvl="0"/>
            <a:r>
              <a:rPr lang="en-US"/>
              <a:t>Table Title</a:t>
            </a:r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BEC1A393-7E96-67A7-04C3-1E61B883E52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3113" y="693817"/>
            <a:ext cx="5322294" cy="1011157"/>
          </a:xfrm>
          <a:prstGeom prst="rect">
            <a:avLst/>
          </a:prstGeom>
        </p:spPr>
        <p:txBody>
          <a:bodyPr lIns="0" tIns="0" rIns="0" bIns="0"/>
          <a:lstStyle>
            <a:lvl1pPr>
              <a:defRPr lang="en-US" sz="3000" b="1" i="0" kern="1200" spc="-50" baseline="0" dirty="0">
                <a:solidFill>
                  <a:schemeClr val="tx1"/>
                </a:solidFill>
                <a:latin typeface="Rubik SemiBold" pitchFamily="2" charset="-79"/>
                <a:ea typeface="+mn-ea"/>
                <a:cs typeface="Rubik SemiBold" pitchFamily="2" charset="-79"/>
              </a:defRPr>
            </a:lvl1pPr>
          </a:lstStyle>
          <a:p>
            <a:pPr marL="0" lvl="0" indent="0" algn="l" defTabSz="914400" rtl="0" eaLnBrk="1" latinLnBrk="0" hangingPunct="1">
              <a:lnSpc>
                <a:spcPts val="32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/>
              <a:t>Slide Title </a:t>
            </a:r>
            <a:br>
              <a:rPr lang="en-US"/>
            </a:br>
            <a:r>
              <a:rPr lang="en-US"/>
              <a:t>Lorem Ipsum Dolor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64BC25F-1A66-EBA3-0DA0-4F71087B76A1}"/>
              </a:ext>
            </a:extLst>
          </p:cNvPr>
          <p:cNvSpPr/>
          <p:nvPr userDrawn="1"/>
        </p:nvSpPr>
        <p:spPr>
          <a:xfrm>
            <a:off x="-1" y="0"/>
            <a:ext cx="12192001" cy="174171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100000">
                <a:schemeClr val="accent3"/>
              </a:gs>
              <a:gs pos="65000">
                <a:schemeClr val="accent2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09990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+ Chart 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B8963436-1173-0974-7181-828FD6E1143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3113" y="693818"/>
            <a:ext cx="5322294" cy="1029133"/>
          </a:xfrm>
          <a:prstGeom prst="rect">
            <a:avLst/>
          </a:prstGeom>
        </p:spPr>
        <p:txBody>
          <a:bodyPr lIns="0" tIns="0" rIns="0" bIns="0"/>
          <a:lstStyle>
            <a:lvl1pPr>
              <a:defRPr lang="en-US" sz="3000" b="1" i="0" kern="1200" spc="-50" baseline="0" dirty="0">
                <a:solidFill>
                  <a:schemeClr val="accent2"/>
                </a:solidFill>
                <a:latin typeface="Rubik SemiBold" pitchFamily="2" charset="-79"/>
                <a:ea typeface="+mn-ea"/>
                <a:cs typeface="Rubik SemiBold" pitchFamily="2" charset="-79"/>
              </a:defRPr>
            </a:lvl1pPr>
          </a:lstStyle>
          <a:p>
            <a:pPr marL="0" lvl="0" indent="0" algn="l" defTabSz="914400" rtl="0" eaLnBrk="1" latinLnBrk="0" hangingPunct="1">
              <a:lnSpc>
                <a:spcPts val="32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/>
              <a:t>Slide Title </a:t>
            </a:r>
            <a:br>
              <a:rPr lang="en-US"/>
            </a:br>
            <a:r>
              <a:rPr lang="en-US"/>
              <a:t>Lorem Ipsum Dolor</a:t>
            </a:r>
          </a:p>
        </p:txBody>
      </p:sp>
      <p:sp>
        <p:nvSpPr>
          <p:cNvPr id="5" name="Chart Placeholder 4">
            <a:extLst>
              <a:ext uri="{FF2B5EF4-FFF2-40B4-BE49-F238E27FC236}">
                <a16:creationId xmlns:a16="http://schemas.microsoft.com/office/drawing/2014/main" id="{DBA41ADF-731F-F13D-AFF1-BC508021B9C6}"/>
              </a:ext>
            </a:extLst>
          </p:cNvPr>
          <p:cNvSpPr>
            <a:spLocks noGrp="1"/>
          </p:cNvSpPr>
          <p:nvPr>
            <p:ph type="chart" sz="quarter" idx="20"/>
          </p:nvPr>
        </p:nvSpPr>
        <p:spPr>
          <a:xfrm>
            <a:off x="6383338" y="2079008"/>
            <a:ext cx="5035550" cy="393920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500"/>
            </a:lvl1pPr>
          </a:lstStyle>
          <a:p>
            <a:r>
              <a:rPr lang="en-US"/>
              <a:t>Click icon to add chart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8B8D396-38D3-C30E-0B8A-362C564289D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73113" y="2444750"/>
            <a:ext cx="5322887" cy="3573463"/>
          </a:xfrm>
          <a:prstGeom prst="rect">
            <a:avLst/>
          </a:prstGeom>
        </p:spPr>
        <p:txBody>
          <a:bodyPr lIns="0" tIns="0" rIns="0" bIns="0"/>
          <a:lstStyle>
            <a:lvl1pPr marL="0" indent="0" algn="l" defTabSz="914400" rtl="0" eaLnBrk="1" latinLnBrk="0" hangingPunct="1">
              <a:lnSpc>
                <a:spcPts val="21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lang="en-US" sz="1200" b="0" i="0" kern="1200" baseline="0" dirty="0" smtClean="0">
                <a:solidFill>
                  <a:schemeClr val="tx1"/>
                </a:solidFill>
                <a:latin typeface="+mn-lt"/>
                <a:ea typeface="+mn-ea"/>
                <a:cs typeface="Gotham Book" pitchFamily="2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200"/>
            </a:lvl3pPr>
            <a:lvl4pPr marL="1371600" indent="0">
              <a:buNone/>
              <a:defRPr sz="1200"/>
            </a:lvl4pPr>
            <a:lvl5pPr marL="1828800" indent="0">
              <a:buNone/>
              <a:defRPr sz="1200"/>
            </a:lvl5pPr>
          </a:lstStyle>
          <a:p>
            <a:pPr lvl="0"/>
            <a:r>
              <a:rPr lang="en-US"/>
              <a:t>Lorem ipsum dolor sit amet, consectetuer adipiscing elit. Maecenas porttitor congue massa. Fusce posuere, magna sed pulvinar ultricies, purus lectus malesuada libero, sit amet commodo magna eros quis </a:t>
            </a:r>
            <a:r>
              <a:rPr lang="en-US" err="1"/>
              <a:t>urna</a:t>
            </a:r>
            <a:r>
              <a:rPr lang="en-US"/>
              <a:t>.</a:t>
            </a:r>
          </a:p>
          <a:p>
            <a:pPr lvl="0"/>
            <a:r>
              <a:rPr lang="en-US"/>
              <a:t>Nunc viverra imperdiet enim. Fusce est. Vivamus a </a:t>
            </a:r>
            <a:r>
              <a:rPr lang="en-US" err="1"/>
              <a:t>tellus</a:t>
            </a:r>
            <a:r>
              <a:rPr lang="en-US"/>
              <a:t>.</a:t>
            </a:r>
          </a:p>
          <a:p>
            <a:pPr lvl="0"/>
            <a:r>
              <a:rPr lang="en-US"/>
              <a:t>Pellentesque habitant morbi tristique senectus et netus et malesuada fames ac turpis egestas. Proin pharetra nonummy pede. Mauris et orci.</a:t>
            </a:r>
          </a:p>
          <a:p>
            <a:pPr lvl="0"/>
            <a:endParaRPr lang="en-US"/>
          </a:p>
        </p:txBody>
      </p:sp>
      <p:pic>
        <p:nvPicPr>
          <p:cNvPr id="7" name="Picture 6" descr="A black background with blue stars&#10;&#10;AI-generated content may be incorrect.">
            <a:extLst>
              <a:ext uri="{FF2B5EF4-FFF2-40B4-BE49-F238E27FC236}">
                <a16:creationId xmlns:a16="http://schemas.microsoft.com/office/drawing/2014/main" id="{39AC3C91-68E5-18FB-AA24-715463DE384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 rot="5400000">
            <a:off x="10120343" y="-435962"/>
            <a:ext cx="1472763" cy="2551497"/>
          </a:xfrm>
          <a:prstGeom prst="rect">
            <a:avLst/>
          </a:prstGeom>
        </p:spPr>
      </p:pic>
      <p:sp>
        <p:nvSpPr>
          <p:cNvPr id="3" name="Text Placeholder 11">
            <a:extLst>
              <a:ext uri="{FF2B5EF4-FFF2-40B4-BE49-F238E27FC236}">
                <a16:creationId xmlns:a16="http://schemas.microsoft.com/office/drawing/2014/main" id="{6FD82BFD-2844-70C7-B947-543F80C8757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73706" y="2079008"/>
            <a:ext cx="5322294" cy="218959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lnSpc>
                <a:spcPct val="100000"/>
              </a:lnSpc>
              <a:buNone/>
              <a:defRPr sz="1500" b="1" i="0" spc="100" baseline="0">
                <a:solidFill>
                  <a:schemeClr val="tx1"/>
                </a:solidFill>
                <a:latin typeface="Lexend SemiBold" pitchFamily="2" charset="77"/>
                <a:cs typeface="Gotham Medium" pitchFamily="2" charset="0"/>
              </a:defRPr>
            </a:lvl1pPr>
          </a:lstStyle>
          <a:p>
            <a:pPr lvl="0"/>
            <a:r>
              <a:rPr lang="en-US" err="1"/>
              <a:t>Subheadline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68303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+ Chart Dar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B8963436-1173-0974-7181-828FD6E1143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3113" y="693818"/>
            <a:ext cx="5322294" cy="1029133"/>
          </a:xfrm>
          <a:prstGeom prst="rect">
            <a:avLst/>
          </a:prstGeom>
        </p:spPr>
        <p:txBody>
          <a:bodyPr lIns="0" tIns="0" rIns="0" bIns="0"/>
          <a:lstStyle>
            <a:lvl1pPr>
              <a:defRPr lang="en-US" sz="3000" b="1" i="0" kern="1200" spc="-50" baseline="0" dirty="0">
                <a:solidFill>
                  <a:schemeClr val="accent5"/>
                </a:solidFill>
                <a:latin typeface="Rubik SemiBold" pitchFamily="2" charset="-79"/>
                <a:ea typeface="+mn-ea"/>
                <a:cs typeface="Rubik SemiBold" pitchFamily="2" charset="-79"/>
              </a:defRPr>
            </a:lvl1pPr>
          </a:lstStyle>
          <a:p>
            <a:pPr marL="0" lvl="0" indent="0" algn="l" defTabSz="914400" rtl="0" eaLnBrk="1" latinLnBrk="0" hangingPunct="1">
              <a:lnSpc>
                <a:spcPts val="32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/>
              <a:t>Slide Title </a:t>
            </a:r>
            <a:br>
              <a:rPr lang="en-US"/>
            </a:br>
            <a:r>
              <a:rPr lang="en-US"/>
              <a:t>Lorem Ipsum Dolor</a:t>
            </a:r>
          </a:p>
        </p:txBody>
      </p:sp>
      <p:sp>
        <p:nvSpPr>
          <p:cNvPr id="5" name="Chart Placeholder 4">
            <a:extLst>
              <a:ext uri="{FF2B5EF4-FFF2-40B4-BE49-F238E27FC236}">
                <a16:creationId xmlns:a16="http://schemas.microsoft.com/office/drawing/2014/main" id="{DBA41ADF-731F-F13D-AFF1-BC508021B9C6}"/>
              </a:ext>
            </a:extLst>
          </p:cNvPr>
          <p:cNvSpPr>
            <a:spLocks noGrp="1"/>
          </p:cNvSpPr>
          <p:nvPr>
            <p:ph type="chart" sz="quarter" idx="20"/>
          </p:nvPr>
        </p:nvSpPr>
        <p:spPr>
          <a:xfrm>
            <a:off x="6383338" y="2079008"/>
            <a:ext cx="5035550" cy="393920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5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chart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8B8D396-38D3-C30E-0B8A-362C564289D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73113" y="2444750"/>
            <a:ext cx="5322887" cy="3573463"/>
          </a:xfrm>
          <a:prstGeom prst="rect">
            <a:avLst/>
          </a:prstGeom>
        </p:spPr>
        <p:txBody>
          <a:bodyPr lIns="0" tIns="0" rIns="0" bIns="0"/>
          <a:lstStyle>
            <a:lvl1pPr marL="0" indent="0" algn="l" defTabSz="914400" rtl="0" eaLnBrk="1" latinLnBrk="0" hangingPunct="1">
              <a:lnSpc>
                <a:spcPts val="21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lang="en-US" sz="1200" b="0" i="0" kern="1200" baseline="0" dirty="0" smtClean="0">
                <a:solidFill>
                  <a:schemeClr val="bg1"/>
                </a:solidFill>
                <a:latin typeface="+mn-lt"/>
                <a:ea typeface="+mn-ea"/>
                <a:cs typeface="Gotham Book" pitchFamily="2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200"/>
            </a:lvl3pPr>
            <a:lvl4pPr marL="1371600" indent="0">
              <a:buNone/>
              <a:defRPr sz="1200"/>
            </a:lvl4pPr>
            <a:lvl5pPr marL="1828800" indent="0">
              <a:buNone/>
              <a:defRPr sz="1200"/>
            </a:lvl5pPr>
          </a:lstStyle>
          <a:p>
            <a:pPr lvl="0"/>
            <a:r>
              <a:rPr lang="en-US"/>
              <a:t>Lorem ipsum dolor sit amet, consectetuer adipiscing elit. Maecenas porttitor congue massa. Fusce posuere, magna sed pulvinar ultricies, purus lectus malesuada libero, sit amet commodo magna eros quis </a:t>
            </a:r>
            <a:r>
              <a:rPr lang="en-US" err="1"/>
              <a:t>urna</a:t>
            </a:r>
            <a:r>
              <a:rPr lang="en-US"/>
              <a:t>.</a:t>
            </a:r>
          </a:p>
          <a:p>
            <a:pPr lvl="0"/>
            <a:r>
              <a:rPr lang="en-US"/>
              <a:t>Nunc viverra imperdiet enim. Fusce est. Vivamus a </a:t>
            </a:r>
            <a:r>
              <a:rPr lang="en-US" err="1"/>
              <a:t>tellus</a:t>
            </a:r>
            <a:r>
              <a:rPr lang="en-US"/>
              <a:t>.</a:t>
            </a:r>
          </a:p>
          <a:p>
            <a:pPr lvl="0"/>
            <a:r>
              <a:rPr lang="en-US"/>
              <a:t>Pellentesque habitant morbi tristique senectus et netus et malesuada fames ac turpis egestas. Proin pharetra nonummy pede. Mauris et orci.</a:t>
            </a:r>
          </a:p>
          <a:p>
            <a:pPr lvl="0"/>
            <a:endParaRPr lang="en-US"/>
          </a:p>
        </p:txBody>
      </p:sp>
      <p:pic>
        <p:nvPicPr>
          <p:cNvPr id="7" name="Picture 6" descr="A black background with blue stars&#10;&#10;AI-generated content may be incorrect.">
            <a:extLst>
              <a:ext uri="{FF2B5EF4-FFF2-40B4-BE49-F238E27FC236}">
                <a16:creationId xmlns:a16="http://schemas.microsoft.com/office/drawing/2014/main" id="{39AC3C91-68E5-18FB-AA24-715463DE384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 rot="5400000">
            <a:off x="10120343" y="-435962"/>
            <a:ext cx="1472763" cy="2551497"/>
          </a:xfrm>
          <a:prstGeom prst="rect">
            <a:avLst/>
          </a:prstGeom>
        </p:spPr>
      </p:pic>
      <p:sp>
        <p:nvSpPr>
          <p:cNvPr id="3" name="Text Placeholder 11">
            <a:extLst>
              <a:ext uri="{FF2B5EF4-FFF2-40B4-BE49-F238E27FC236}">
                <a16:creationId xmlns:a16="http://schemas.microsoft.com/office/drawing/2014/main" id="{6FD82BFD-2844-70C7-B947-543F80C8757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73706" y="2079008"/>
            <a:ext cx="5322294" cy="218959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lnSpc>
                <a:spcPct val="100000"/>
              </a:lnSpc>
              <a:buNone/>
              <a:defRPr sz="1500" b="1" i="0" spc="100" baseline="0">
                <a:solidFill>
                  <a:schemeClr val="bg1"/>
                </a:solidFill>
                <a:latin typeface="Lexend SemiBold" pitchFamily="2" charset="77"/>
                <a:cs typeface="Gotham Medium" pitchFamily="2" charset="0"/>
              </a:defRPr>
            </a:lvl1pPr>
          </a:lstStyle>
          <a:p>
            <a:pPr lvl="0"/>
            <a:r>
              <a:rPr lang="en-US" err="1"/>
              <a:t>Subheadline</a:t>
            </a:r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DE70E30-1FD0-C485-4603-FD4172BC029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07165" y="6525505"/>
            <a:ext cx="885635" cy="172670"/>
          </a:xfrm>
          <a:prstGeom prst="rect">
            <a:avLst/>
          </a:prstGeom>
        </p:spPr>
      </p:pic>
      <p:pic>
        <p:nvPicPr>
          <p:cNvPr id="4" name="Picture 3" descr="A white letter on a black background&#10;&#10;Description automatically generated">
            <a:extLst>
              <a:ext uri="{FF2B5EF4-FFF2-40B4-BE49-F238E27FC236}">
                <a16:creationId xmlns:a16="http://schemas.microsoft.com/office/drawing/2014/main" id="{D983D4DA-1E38-B8B7-781F-310AA73172C1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7165" y="6525634"/>
            <a:ext cx="926892" cy="172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79304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+ Chart Gradi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B8963436-1173-0974-7181-828FD6E1143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3113" y="693818"/>
            <a:ext cx="5322294" cy="1029133"/>
          </a:xfrm>
          <a:prstGeom prst="rect">
            <a:avLst/>
          </a:prstGeom>
        </p:spPr>
        <p:txBody>
          <a:bodyPr lIns="0" tIns="0" rIns="0" bIns="0"/>
          <a:lstStyle>
            <a:lvl1pPr>
              <a:defRPr lang="en-US" sz="3000" b="1" i="0" kern="1200" spc="-50" baseline="0" dirty="0">
                <a:solidFill>
                  <a:schemeClr val="tx1"/>
                </a:solidFill>
                <a:latin typeface="Rubik SemiBold" pitchFamily="2" charset="-79"/>
                <a:ea typeface="+mn-ea"/>
                <a:cs typeface="Rubik SemiBold" pitchFamily="2" charset="-79"/>
              </a:defRPr>
            </a:lvl1pPr>
          </a:lstStyle>
          <a:p>
            <a:pPr marL="0" lvl="0" indent="0" algn="l" defTabSz="914400" rtl="0" eaLnBrk="1" latinLnBrk="0" hangingPunct="1">
              <a:lnSpc>
                <a:spcPts val="32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/>
              <a:t>Slide Title </a:t>
            </a:r>
            <a:br>
              <a:rPr lang="en-US"/>
            </a:br>
            <a:r>
              <a:rPr lang="en-US"/>
              <a:t>Lorem Ipsum Dolor</a:t>
            </a:r>
          </a:p>
        </p:txBody>
      </p:sp>
      <p:sp>
        <p:nvSpPr>
          <p:cNvPr id="5" name="Chart Placeholder 4">
            <a:extLst>
              <a:ext uri="{FF2B5EF4-FFF2-40B4-BE49-F238E27FC236}">
                <a16:creationId xmlns:a16="http://schemas.microsoft.com/office/drawing/2014/main" id="{DBA41ADF-731F-F13D-AFF1-BC508021B9C6}"/>
              </a:ext>
            </a:extLst>
          </p:cNvPr>
          <p:cNvSpPr>
            <a:spLocks noGrp="1"/>
          </p:cNvSpPr>
          <p:nvPr>
            <p:ph type="chart" sz="quarter" idx="20"/>
          </p:nvPr>
        </p:nvSpPr>
        <p:spPr>
          <a:xfrm>
            <a:off x="6383338" y="2079008"/>
            <a:ext cx="5035550" cy="393920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500"/>
            </a:lvl1pPr>
          </a:lstStyle>
          <a:p>
            <a:r>
              <a:rPr lang="en-US"/>
              <a:t>Click icon to add chart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8B8D396-38D3-C30E-0B8A-362C564289D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73113" y="2444750"/>
            <a:ext cx="5322887" cy="3573463"/>
          </a:xfrm>
          <a:prstGeom prst="rect">
            <a:avLst/>
          </a:prstGeom>
        </p:spPr>
        <p:txBody>
          <a:bodyPr lIns="0" tIns="0" rIns="0" bIns="0"/>
          <a:lstStyle>
            <a:lvl1pPr marL="0" indent="0" algn="l" defTabSz="914400" rtl="0" eaLnBrk="1" latinLnBrk="0" hangingPunct="1">
              <a:lnSpc>
                <a:spcPts val="21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lang="en-US" sz="1200" b="0" i="0" kern="1200" baseline="0" dirty="0" smtClean="0">
                <a:solidFill>
                  <a:schemeClr val="tx1"/>
                </a:solidFill>
                <a:latin typeface="+mn-lt"/>
                <a:ea typeface="+mn-ea"/>
                <a:cs typeface="Gotham Book" pitchFamily="2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200"/>
            </a:lvl3pPr>
            <a:lvl4pPr marL="1371600" indent="0">
              <a:buNone/>
              <a:defRPr sz="1200"/>
            </a:lvl4pPr>
            <a:lvl5pPr marL="1828800" indent="0">
              <a:buNone/>
              <a:defRPr sz="1200"/>
            </a:lvl5pPr>
          </a:lstStyle>
          <a:p>
            <a:pPr lvl="0"/>
            <a:r>
              <a:rPr lang="en-US"/>
              <a:t>Lorem ipsum dolor sit amet, consectetuer adipiscing elit. Maecenas porttitor congue massa. Fusce posuere, magna sed pulvinar ultricies, purus lectus malesuada libero, sit amet commodo magna eros quis </a:t>
            </a:r>
            <a:r>
              <a:rPr lang="en-US" err="1"/>
              <a:t>urna</a:t>
            </a:r>
            <a:r>
              <a:rPr lang="en-US"/>
              <a:t>.</a:t>
            </a:r>
          </a:p>
          <a:p>
            <a:pPr lvl="0"/>
            <a:r>
              <a:rPr lang="en-US"/>
              <a:t>Nunc viverra imperdiet enim. Fusce est. Vivamus a </a:t>
            </a:r>
            <a:r>
              <a:rPr lang="en-US" err="1"/>
              <a:t>tellus</a:t>
            </a:r>
            <a:r>
              <a:rPr lang="en-US"/>
              <a:t>.</a:t>
            </a:r>
          </a:p>
          <a:p>
            <a:pPr lvl="0"/>
            <a:r>
              <a:rPr lang="en-US"/>
              <a:t>Pellentesque habitant morbi tristique senectus et netus et malesuada fames ac turpis egestas. Proin pharetra nonummy pede. Mauris et orci.</a:t>
            </a:r>
          </a:p>
          <a:p>
            <a:pPr lvl="0"/>
            <a:endParaRPr lang="en-US"/>
          </a:p>
        </p:txBody>
      </p:sp>
      <p:sp>
        <p:nvSpPr>
          <p:cNvPr id="3" name="Text Placeholder 11">
            <a:extLst>
              <a:ext uri="{FF2B5EF4-FFF2-40B4-BE49-F238E27FC236}">
                <a16:creationId xmlns:a16="http://schemas.microsoft.com/office/drawing/2014/main" id="{6FD82BFD-2844-70C7-B947-543F80C8757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73706" y="2079008"/>
            <a:ext cx="5322294" cy="218959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lnSpc>
                <a:spcPct val="100000"/>
              </a:lnSpc>
              <a:buNone/>
              <a:defRPr sz="1500" b="1" i="0" spc="100" baseline="0">
                <a:solidFill>
                  <a:schemeClr val="tx1"/>
                </a:solidFill>
                <a:latin typeface="Lexend SemiBold" pitchFamily="2" charset="77"/>
                <a:cs typeface="Gotham Medium" pitchFamily="2" charset="0"/>
              </a:defRPr>
            </a:lvl1pPr>
          </a:lstStyle>
          <a:p>
            <a:pPr lvl="0"/>
            <a:r>
              <a:rPr lang="en-US" err="1"/>
              <a:t>Subheadline</a:t>
            </a:r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98734BE-0A6B-9D5A-DF44-86224402550A}"/>
              </a:ext>
            </a:extLst>
          </p:cNvPr>
          <p:cNvSpPr/>
          <p:nvPr userDrawn="1"/>
        </p:nvSpPr>
        <p:spPr>
          <a:xfrm>
            <a:off x="-1" y="0"/>
            <a:ext cx="12192001" cy="174171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100000">
                <a:schemeClr val="accent3"/>
              </a:gs>
              <a:gs pos="65000">
                <a:schemeClr val="accent2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52864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ransition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C246017-BAFF-CB7A-222F-49171562752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98700" y="2887335"/>
            <a:ext cx="5197300" cy="1721186"/>
          </a:xfrm>
          <a:prstGeom prst="rect">
            <a:avLst/>
          </a:prstGeom>
        </p:spPr>
        <p:txBody>
          <a:bodyPr lIns="0" tIns="0" rIns="0" bIns="0"/>
          <a:lstStyle>
            <a:lvl1pPr>
              <a:defRPr lang="en-US" sz="4400" b="1" i="0" kern="1200" spc="-100" baseline="0" dirty="0">
                <a:solidFill>
                  <a:schemeClr val="tx1"/>
                </a:solidFill>
                <a:latin typeface="Rubik SemiBold" pitchFamily="2" charset="-79"/>
                <a:ea typeface="+mn-ea"/>
                <a:cs typeface="Rubik SemiBold" pitchFamily="2" charset="-79"/>
              </a:defRPr>
            </a:lvl1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/>
              <a:t>Transition</a:t>
            </a:r>
            <a:br>
              <a:rPr lang="en-US"/>
            </a:br>
            <a:r>
              <a:rPr lang="en-US"/>
              <a:t>Slide Title Here</a:t>
            </a:r>
          </a:p>
        </p:txBody>
      </p:sp>
      <p:sp>
        <p:nvSpPr>
          <p:cNvPr id="3" name="Text Placeholder 11">
            <a:extLst>
              <a:ext uri="{FF2B5EF4-FFF2-40B4-BE49-F238E27FC236}">
                <a16:creationId xmlns:a16="http://schemas.microsoft.com/office/drawing/2014/main" id="{584B8443-A750-CA7E-104B-B9F6F75ED06A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942768" y="2492767"/>
            <a:ext cx="2859088" cy="218959"/>
          </a:xfrm>
          <a:prstGeom prst="rect">
            <a:avLst/>
          </a:prstGeom>
        </p:spPr>
        <p:txBody>
          <a:bodyPr lIns="0" tIns="0" rIns="0" bIns="0" anchor="t"/>
          <a:lstStyle>
            <a:lvl1pPr marL="0" indent="0">
              <a:lnSpc>
                <a:spcPct val="100000"/>
              </a:lnSpc>
              <a:buNone/>
              <a:defRPr sz="1600" b="1" i="0" spc="100" baseline="0">
                <a:solidFill>
                  <a:schemeClr val="accent6"/>
                </a:solidFill>
                <a:latin typeface="Lexend SemiBold" pitchFamily="2" charset="77"/>
                <a:cs typeface="Gotham Book" pitchFamily="2" charset="0"/>
              </a:defRPr>
            </a:lvl1pPr>
          </a:lstStyle>
          <a:p>
            <a:pPr lvl="0"/>
            <a:r>
              <a:rPr lang="en-US"/>
              <a:t>SUBHEADLINE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6CA3693-C371-A060-A3E2-D5F0B9408E62}"/>
              </a:ext>
            </a:extLst>
          </p:cNvPr>
          <p:cNvSpPr/>
          <p:nvPr userDrawn="1"/>
        </p:nvSpPr>
        <p:spPr>
          <a:xfrm>
            <a:off x="7675418" y="0"/>
            <a:ext cx="451658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  <a:solidFill>
                <a:schemeClr val="tx1"/>
              </a:solidFill>
            </a:endParaRPr>
          </a:p>
        </p:txBody>
      </p:sp>
      <p:pic>
        <p:nvPicPr>
          <p:cNvPr id="9" name="Picture 8" descr="A black and white rectangle&#10;&#10;AI-generated content may be incorrect.">
            <a:extLst>
              <a:ext uri="{FF2B5EF4-FFF2-40B4-BE49-F238E27FC236}">
                <a16:creationId xmlns:a16="http://schemas.microsoft.com/office/drawing/2014/main" id="{570A045C-F1B9-BED4-B2E7-003EC3A488C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675418" y="0"/>
            <a:ext cx="1225550" cy="6858000"/>
          </a:xfrm>
          <a:prstGeom prst="rect">
            <a:avLst/>
          </a:prstGeom>
        </p:spPr>
      </p:pic>
      <p:pic>
        <p:nvPicPr>
          <p:cNvPr id="11" name="Picture 10" descr="A black background with white dots&#10;&#10;AI-generated content may be incorrect.">
            <a:extLst>
              <a:ext uri="{FF2B5EF4-FFF2-40B4-BE49-F238E27FC236}">
                <a16:creationId xmlns:a16="http://schemas.microsoft.com/office/drawing/2014/main" id="{22AC8A94-9B6A-8D8F-8B57-F96A8DA0FD6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 rot="10800000">
            <a:off x="7429500" y="0"/>
            <a:ext cx="4762500" cy="6858000"/>
          </a:xfrm>
          <a:prstGeom prst="rect">
            <a:avLst/>
          </a:prstGeom>
        </p:spPr>
      </p:pic>
      <p:sp>
        <p:nvSpPr>
          <p:cNvPr id="6" name="Picture Placeholder 4">
            <a:extLst>
              <a:ext uri="{FF2B5EF4-FFF2-40B4-BE49-F238E27FC236}">
                <a16:creationId xmlns:a16="http://schemas.microsoft.com/office/drawing/2014/main" id="{365A463B-0C2C-0344-3704-6C5A81A5063B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6661485" y="1091378"/>
            <a:ext cx="4444578" cy="5062315"/>
          </a:xfrm>
          <a:custGeom>
            <a:avLst/>
            <a:gdLst>
              <a:gd name="connsiteX0" fmla="*/ 0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0 w 4684433"/>
              <a:gd name="connsiteY4" fmla="*/ 0 h 5335508"/>
              <a:gd name="connsiteX0" fmla="*/ 0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0 w 4684433"/>
              <a:gd name="connsiteY4" fmla="*/ 0 h 5335508"/>
              <a:gd name="connsiteX0" fmla="*/ 1518249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1518249 w 4684433"/>
              <a:gd name="connsiteY4" fmla="*/ 0 h 5335508"/>
              <a:gd name="connsiteX0" fmla="*/ 1518249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1232043 w 4684433"/>
              <a:gd name="connsiteY4" fmla="*/ 1007988 h 5335508"/>
              <a:gd name="connsiteX5" fmla="*/ 1518249 w 4684433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726817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726817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4143 w 4685967"/>
              <a:gd name="connsiteY2" fmla="*/ 5010643 h 5352760"/>
              <a:gd name="connsiteX3" fmla="*/ 4685967 w 4685967"/>
              <a:gd name="connsiteY3" fmla="*/ 5352760 h 5352760"/>
              <a:gd name="connsiteX4" fmla="*/ 1534 w 4685967"/>
              <a:gd name="connsiteY4" fmla="*/ 5352760 h 5352760"/>
              <a:gd name="connsiteX5" fmla="*/ 0 w 4685967"/>
              <a:gd name="connsiteY5" fmla="*/ 1741232 h 5352760"/>
              <a:gd name="connsiteX6" fmla="*/ 1726817 w 4685967"/>
              <a:gd name="connsiteY6" fmla="*/ 0 h 5352760"/>
              <a:gd name="connsiteX0" fmla="*/ 1726817 w 4692769"/>
              <a:gd name="connsiteY0" fmla="*/ 0 h 5352760"/>
              <a:gd name="connsiteX1" fmla="*/ 4685967 w 4692769"/>
              <a:gd name="connsiteY1" fmla="*/ 17252 h 5352760"/>
              <a:gd name="connsiteX2" fmla="*/ 4692769 w 4692769"/>
              <a:gd name="connsiteY2" fmla="*/ 3656296 h 5352760"/>
              <a:gd name="connsiteX3" fmla="*/ 4685967 w 4692769"/>
              <a:gd name="connsiteY3" fmla="*/ 5352760 h 5352760"/>
              <a:gd name="connsiteX4" fmla="*/ 1534 w 4692769"/>
              <a:gd name="connsiteY4" fmla="*/ 5352760 h 5352760"/>
              <a:gd name="connsiteX5" fmla="*/ 0 w 4692769"/>
              <a:gd name="connsiteY5" fmla="*/ 1741232 h 5352760"/>
              <a:gd name="connsiteX6" fmla="*/ 1726817 w 4692769"/>
              <a:gd name="connsiteY6" fmla="*/ 0 h 5352760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072827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072827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92769" h="5370013">
                <a:moveTo>
                  <a:pt x="1726817" y="0"/>
                </a:moveTo>
                <a:lnTo>
                  <a:pt x="4685967" y="17252"/>
                </a:lnTo>
                <a:cubicBezTo>
                  <a:pt x="4688234" y="1230267"/>
                  <a:pt x="4690502" y="2443281"/>
                  <a:pt x="4692769" y="3656296"/>
                </a:cubicBezTo>
                <a:cubicBezTo>
                  <a:pt x="4690502" y="4489203"/>
                  <a:pt x="3860097" y="5347988"/>
                  <a:pt x="3072827" y="5370013"/>
                </a:cubicBezTo>
                <a:lnTo>
                  <a:pt x="1534" y="5352760"/>
                </a:lnTo>
                <a:cubicBezTo>
                  <a:pt x="1023" y="4148917"/>
                  <a:pt x="511" y="2945075"/>
                  <a:pt x="0" y="1741232"/>
                </a:cubicBezTo>
                <a:cubicBezTo>
                  <a:pt x="6262" y="830141"/>
                  <a:pt x="814783" y="5318"/>
                  <a:pt x="1726817" y="0"/>
                </a:cubicBezTo>
                <a:close/>
              </a:path>
            </a:pathLst>
          </a:custGeom>
          <a:blipFill dpi="0" rotWithShape="1">
            <a:blip r:embed="rId4"/>
            <a:srcRect/>
            <a:tile tx="203200" ty="0" sx="46000" sy="46000" flip="none" algn="ctr"/>
          </a:blipFill>
          <a:ln>
            <a:noFill/>
          </a:ln>
          <a:effectLst>
            <a:outerShdw blurRad="424180" dist="38100" dir="2700000" sx="105000" sy="105000" algn="tl" rotWithShape="0">
              <a:prstClr val="black">
                <a:alpha val="15000"/>
              </a:prstClr>
            </a:outerShdw>
          </a:effectLst>
        </p:spPr>
        <p:txBody>
          <a:bodyPr anchor="ctr" anchorCtr="0"/>
          <a:lstStyle>
            <a:lvl1pPr marL="0" indent="0" algn="ctr">
              <a:buNone/>
              <a:defRPr sz="1400">
                <a:solidFill>
                  <a:schemeClr val="bg2"/>
                </a:solidFill>
                <a:latin typeface="Lexend Black" pitchFamily="2" charset="0"/>
              </a:defRPr>
            </a:lvl1pPr>
          </a:lstStyle>
          <a:p>
            <a:r>
              <a:rPr lang="en-US"/>
              <a:t>(CLICK TO CHANGE IMAGE, OPTIONAL)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DCE929E-9764-4486-B6DC-336A23B1D060}"/>
              </a:ext>
            </a:extLst>
          </p:cNvPr>
          <p:cNvSpPr/>
          <p:nvPr userDrawn="1"/>
        </p:nvSpPr>
        <p:spPr>
          <a:xfrm>
            <a:off x="171450" y="6391275"/>
            <a:ext cx="1162050" cy="4381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0DED396A-A4C5-6DCD-0DBF-B85517B79BF1}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6567355" y="6033192"/>
            <a:ext cx="188259" cy="188354"/>
          </a:xfrm>
          <a:prstGeom prst="flowChartConnector">
            <a:avLst/>
          </a:prstGeom>
          <a:solidFill>
            <a:schemeClr val="accent2"/>
          </a:solidFill>
        </p:spPr>
        <p:txBody>
          <a:bodyPr>
            <a:normAutofit/>
          </a:bodyPr>
          <a:lstStyle>
            <a:lvl1pPr marL="45720" indent="0">
              <a:buNone/>
              <a:defRPr sz="800">
                <a:solidFill>
                  <a:schemeClr val="accent6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pic>
        <p:nvPicPr>
          <p:cNvPr id="12" name="Picture 11" descr="A blue letter on a black background&#10;&#10;Description automatically generated">
            <a:extLst>
              <a:ext uri="{FF2B5EF4-FFF2-40B4-BE49-F238E27FC236}">
                <a16:creationId xmlns:a16="http://schemas.microsoft.com/office/drawing/2014/main" id="{601E2702-4B0C-E410-9497-367F6EC625A4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42768" y="1391742"/>
            <a:ext cx="1928249" cy="359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342113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 Slide 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919715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 Slide Dar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white letter on a black background&#10;&#10;Description automatically generated">
            <a:extLst>
              <a:ext uri="{FF2B5EF4-FFF2-40B4-BE49-F238E27FC236}">
                <a16:creationId xmlns:a16="http://schemas.microsoft.com/office/drawing/2014/main" id="{E62EF20A-0269-CDD8-186E-63E857AD820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7165" y="6525634"/>
            <a:ext cx="926892" cy="172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701603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Slide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B417C032-034C-CD4D-2538-29EE19BC6771}"/>
              </a:ext>
            </a:extLst>
          </p:cNvPr>
          <p:cNvSpPr/>
          <p:nvPr userDrawn="1"/>
        </p:nvSpPr>
        <p:spPr>
          <a:xfrm>
            <a:off x="-2" y="0"/>
            <a:ext cx="12192002" cy="6857999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5B15BBC-4B3C-7309-8FA2-CA401C0C834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282460" y="3191701"/>
            <a:ext cx="3988031" cy="703383"/>
          </a:xfrm>
          <a:prstGeom prst="rect">
            <a:avLst/>
          </a:prstGeom>
        </p:spPr>
        <p:txBody>
          <a:bodyPr lIns="0" tIns="0" rIns="0" bIns="0"/>
          <a:lstStyle>
            <a:lvl1pPr>
              <a:defRPr lang="en-US" sz="4400" b="1" i="0" kern="1200" spc="-100" baseline="0" dirty="0">
                <a:solidFill>
                  <a:schemeClr val="bg1"/>
                </a:solidFill>
                <a:latin typeface="Rubik SemiBold" pitchFamily="2" charset="-79"/>
                <a:ea typeface="+mn-ea"/>
                <a:cs typeface="Rubik SemiBold" pitchFamily="2" charset="-79"/>
              </a:defRPr>
            </a:lvl1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/>
              <a:t>Thank You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6B762BE-0CCD-2C48-7BCD-643AF111A6E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-2" y="679449"/>
            <a:ext cx="12192002" cy="6178551"/>
          </a:xfrm>
          <a:prstGeom prst="rect">
            <a:avLst/>
          </a:prstGeom>
        </p:spPr>
      </p:pic>
      <p:pic>
        <p:nvPicPr>
          <p:cNvPr id="8" name="Picture 7" descr="A white letter on a black background&#10;&#10;Description automatically generated">
            <a:extLst>
              <a:ext uri="{FF2B5EF4-FFF2-40B4-BE49-F238E27FC236}">
                <a16:creationId xmlns:a16="http://schemas.microsoft.com/office/drawing/2014/main" id="{4D0C8744-6C64-29BE-B513-1D373240F82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84403" y="2099997"/>
            <a:ext cx="1806572" cy="336294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51A742-7E74-12DA-509F-6A62AE9ED80F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282825" y="4076700"/>
            <a:ext cx="3987800" cy="1187450"/>
          </a:xfrm>
        </p:spPr>
        <p:txBody>
          <a:bodyPr/>
          <a:lstStyle>
            <a:lvl1pPr>
              <a:lnSpc>
                <a:spcPct val="150000"/>
              </a:lnSpc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Lorem ipsum dolor sit amet, consectetuer adipiscing elit. Maecenas porttitor congue </a:t>
            </a:r>
            <a:r>
              <a:rPr lang="en-US" err="1"/>
              <a:t>massa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0316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Placeholder 3">
            <a:extLst>
              <a:ext uri="{FF2B5EF4-FFF2-40B4-BE49-F238E27FC236}">
                <a16:creationId xmlns:a16="http://schemas.microsoft.com/office/drawing/2014/main" id="{A0E555CF-FC28-4393-0B12-2F327D1579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309DF3-80C8-1587-2FCD-1AF25EC068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8" name="Picture 7" descr="A blue letter on a black background&#10;&#10;Description automatically generated">
            <a:extLst>
              <a:ext uri="{FF2B5EF4-FFF2-40B4-BE49-F238E27FC236}">
                <a16:creationId xmlns:a16="http://schemas.microsoft.com/office/drawing/2014/main" id="{BCF97FB8-C5B1-522D-D32F-6F59EF44859E}"/>
              </a:ext>
            </a:extLst>
          </p:cNvPr>
          <p:cNvPicPr>
            <a:picLocks noChangeAspect="1"/>
          </p:cNvPicPr>
          <p:nvPr userDrawn="1"/>
        </p:nvPicPr>
        <p:blipFill>
          <a:blip r:embed="rId2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7165" y="6525505"/>
            <a:ext cx="926892" cy="172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8733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3" r:id="rId1"/>
    <p:sldLayoutId id="2147483668" r:id="rId2"/>
    <p:sldLayoutId id="2147483691" r:id="rId3"/>
    <p:sldLayoutId id="2147483693" r:id="rId4"/>
    <p:sldLayoutId id="2147483673" r:id="rId5"/>
    <p:sldLayoutId id="2147483654" r:id="rId6"/>
    <p:sldLayoutId id="2147483685" r:id="rId7"/>
    <p:sldLayoutId id="2147483657" r:id="rId8"/>
    <p:sldLayoutId id="2147483696" r:id="rId9"/>
    <p:sldLayoutId id="2147483658" r:id="rId10"/>
    <p:sldLayoutId id="2147483686" r:id="rId11"/>
    <p:sldLayoutId id="2147483697" r:id="rId12"/>
    <p:sldLayoutId id="2147483683" r:id="rId13"/>
    <p:sldLayoutId id="2147483687" r:id="rId14"/>
    <p:sldLayoutId id="2147483698" r:id="rId15"/>
    <p:sldLayoutId id="2147483684" r:id="rId16"/>
    <p:sldLayoutId id="2147483688" r:id="rId17"/>
    <p:sldLayoutId id="2147483699" r:id="rId18"/>
    <p:sldLayoutId id="2147483664" r:id="rId19"/>
    <p:sldLayoutId id="2147483649" r:id="rId20"/>
    <p:sldLayoutId id="2147483694" r:id="rId21"/>
    <p:sldLayoutId id="2147483666" r:id="rId2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000" kern="1200">
          <a:solidFill>
            <a:schemeClr val="tx1"/>
          </a:solidFill>
          <a:latin typeface="Rubik SemiBold" pitchFamily="2" charset="-79"/>
          <a:ea typeface="+mj-ea"/>
          <a:cs typeface="Rubik SemiBold" pitchFamily="2" charset="-79"/>
        </a:defRPr>
      </a:lvl1pPr>
    </p:titleStyle>
    <p:bodyStyle>
      <a:lvl1pPr marL="4572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1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8.png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image" Target="../media/image17.jpeg"/><Relationship Id="rId5" Type="http://schemas.openxmlformats.org/officeDocument/2006/relationships/image" Target="../media/image16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10.xml"/><Relationship Id="rId7" Type="http://schemas.openxmlformats.org/officeDocument/2006/relationships/image" Target="../media/image20.png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6" Type="http://schemas.openxmlformats.org/officeDocument/2006/relationships/image" Target="../media/image16.png"/><Relationship Id="rId5" Type="http://schemas.openxmlformats.org/officeDocument/2006/relationships/image" Target="../media/image19.jpe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10.xml"/><Relationship Id="rId7" Type="http://schemas.openxmlformats.org/officeDocument/2006/relationships/image" Target="../media/image23.png"/><Relationship Id="rId2" Type="http://schemas.microsoft.com/office/2007/relationships/media" Target="../media/media3.mp4"/><Relationship Id="rId1" Type="http://schemas.openxmlformats.org/officeDocument/2006/relationships/video" Target="NULL" TargetMode="External"/><Relationship Id="rId6" Type="http://schemas.openxmlformats.org/officeDocument/2006/relationships/image" Target="../media/image16.png"/><Relationship Id="rId5" Type="http://schemas.openxmlformats.org/officeDocument/2006/relationships/image" Target="../media/image22.jpe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10.xml"/><Relationship Id="rId7" Type="http://schemas.openxmlformats.org/officeDocument/2006/relationships/image" Target="../media/image25.png"/><Relationship Id="rId2" Type="http://schemas.microsoft.com/office/2007/relationships/media" Target="../media/media4.mp4"/><Relationship Id="rId1" Type="http://schemas.openxmlformats.org/officeDocument/2006/relationships/video" Target="NULL" TargetMode="External"/><Relationship Id="rId6" Type="http://schemas.openxmlformats.org/officeDocument/2006/relationships/image" Target="../media/image16.png"/><Relationship Id="rId5" Type="http://schemas.openxmlformats.org/officeDocument/2006/relationships/image" Target="../media/image24.jpe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10.xml"/><Relationship Id="rId7" Type="http://schemas.openxmlformats.org/officeDocument/2006/relationships/image" Target="../media/image27.png"/><Relationship Id="rId2" Type="http://schemas.microsoft.com/office/2007/relationships/media" Target="../media/media5.mp4"/><Relationship Id="rId1" Type="http://schemas.openxmlformats.org/officeDocument/2006/relationships/video" Target="NULL" TargetMode="External"/><Relationship Id="rId6" Type="http://schemas.openxmlformats.org/officeDocument/2006/relationships/image" Target="../media/image16.png"/><Relationship Id="rId5" Type="http://schemas.openxmlformats.org/officeDocument/2006/relationships/image" Target="../media/image26.jpe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10.xml"/><Relationship Id="rId7" Type="http://schemas.openxmlformats.org/officeDocument/2006/relationships/image" Target="../media/image29.png"/><Relationship Id="rId2" Type="http://schemas.microsoft.com/office/2007/relationships/media" Target="../media/media6.mp4"/><Relationship Id="rId1" Type="http://schemas.openxmlformats.org/officeDocument/2006/relationships/video" Target="NULL" TargetMode="External"/><Relationship Id="rId6" Type="http://schemas.openxmlformats.org/officeDocument/2006/relationships/image" Target="../media/image16.png"/><Relationship Id="rId5" Type="http://schemas.openxmlformats.org/officeDocument/2006/relationships/image" Target="../media/image28.jpe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10.xml"/><Relationship Id="rId7" Type="http://schemas.openxmlformats.org/officeDocument/2006/relationships/image" Target="../media/image31.png"/><Relationship Id="rId2" Type="http://schemas.microsoft.com/office/2007/relationships/media" Target="../media/media7.mp4"/><Relationship Id="rId1" Type="http://schemas.openxmlformats.org/officeDocument/2006/relationships/video" Target="NULL" TargetMode="External"/><Relationship Id="rId6" Type="http://schemas.openxmlformats.org/officeDocument/2006/relationships/image" Target="../media/image16.png"/><Relationship Id="rId5" Type="http://schemas.openxmlformats.org/officeDocument/2006/relationships/image" Target="../media/image30.jpe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10.xml"/><Relationship Id="rId7" Type="http://schemas.openxmlformats.org/officeDocument/2006/relationships/image" Target="../media/image33.png"/><Relationship Id="rId2" Type="http://schemas.microsoft.com/office/2007/relationships/media" Target="../media/media8.mp4"/><Relationship Id="rId1" Type="http://schemas.openxmlformats.org/officeDocument/2006/relationships/video" Target="NULL" TargetMode="External"/><Relationship Id="rId6" Type="http://schemas.openxmlformats.org/officeDocument/2006/relationships/image" Target="../media/image16.png"/><Relationship Id="rId5" Type="http://schemas.openxmlformats.org/officeDocument/2006/relationships/image" Target="../media/image32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16.png"/><Relationship Id="rId2" Type="http://schemas.microsoft.com/office/2007/relationships/media" Target="../media/media9.mp4"/><Relationship Id="rId1" Type="http://schemas.openxmlformats.org/officeDocument/2006/relationships/video" Target="NULL" TargetMode="External"/><Relationship Id="rId6" Type="http://schemas.openxmlformats.org/officeDocument/2006/relationships/image" Target="../media/image35.jpeg"/><Relationship Id="rId5" Type="http://schemas.openxmlformats.org/officeDocument/2006/relationships/image" Target="../media/image34.png"/><Relationship Id="rId4" Type="http://schemas.openxmlformats.org/officeDocument/2006/relationships/notesSlide" Target="../notesSlides/notesSlide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000">
              <a:srgbClr val="190D42"/>
            </a:gs>
            <a:gs pos="79000">
              <a:srgbClr val="00B0F0"/>
            </a:gs>
            <a:gs pos="16000">
              <a:srgbClr val="190D42"/>
            </a:gs>
            <a:gs pos="100000">
              <a:srgbClr val="54BCC8"/>
            </a:gs>
          </a:gsLst>
          <a:lin ang="189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D35E963-2ECF-0F16-CF14-4F70F08110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4939" y="2247910"/>
            <a:ext cx="4936783" cy="1739182"/>
          </a:xfrm>
        </p:spPr>
        <p:txBody>
          <a:bodyPr/>
          <a:lstStyle/>
          <a:p>
            <a:r>
              <a:rPr lang="en-US" sz="4000" dirty="0"/>
              <a:t>Understanding Health Insurance</a:t>
            </a:r>
            <a:br>
              <a:rPr lang="en-US" sz="4000" dirty="0"/>
            </a:br>
            <a:r>
              <a:rPr lang="en-US" sz="4000" dirty="0"/>
              <a:t>Basics</a:t>
            </a:r>
            <a:endParaRPr lang="en-US" sz="4300" dirty="0"/>
          </a:p>
        </p:txBody>
      </p:sp>
      <p:pic>
        <p:nvPicPr>
          <p:cNvPr id="4" name="Picture 3" descr="A black background with blue text&#10;&#10;AI-generated content may be incorrect.">
            <a:extLst>
              <a:ext uri="{FF2B5EF4-FFF2-40B4-BE49-F238E27FC236}">
                <a16:creationId xmlns:a16="http://schemas.microsoft.com/office/drawing/2014/main" id="{5BDA2A1A-225F-3BE1-5F2B-3EC8687019C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6009" y="502701"/>
            <a:ext cx="3383584" cy="637839"/>
          </a:xfrm>
          <a:prstGeom prst="rect">
            <a:avLst/>
          </a:prstGeom>
        </p:spPr>
      </p:pic>
      <p:pic>
        <p:nvPicPr>
          <p:cNvPr id="2" name="Picture 1" descr="Rows of American flags in twilight">
            <a:extLst>
              <a:ext uri="{FF2B5EF4-FFF2-40B4-BE49-F238E27FC236}">
                <a16:creationId xmlns:a16="http://schemas.microsoft.com/office/drawing/2014/main" id="{F11E87A7-8D3A-8A1E-11FD-EFF682483AC9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89052" y="936884"/>
            <a:ext cx="4594810" cy="4984232"/>
          </a:xfrm>
          <a:custGeom>
            <a:avLst/>
            <a:gdLst>
              <a:gd name="connsiteX0" fmla="*/ 0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0 w 4684433"/>
              <a:gd name="connsiteY4" fmla="*/ 0 h 5335508"/>
              <a:gd name="connsiteX0" fmla="*/ 0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0 w 4684433"/>
              <a:gd name="connsiteY4" fmla="*/ 0 h 5335508"/>
              <a:gd name="connsiteX0" fmla="*/ 1518249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1518249 w 4684433"/>
              <a:gd name="connsiteY4" fmla="*/ 0 h 5335508"/>
              <a:gd name="connsiteX0" fmla="*/ 1518249 w 4684433"/>
              <a:gd name="connsiteY0" fmla="*/ 0 h 5335508"/>
              <a:gd name="connsiteX1" fmla="*/ 4684433 w 4684433"/>
              <a:gd name="connsiteY1" fmla="*/ 0 h 5335508"/>
              <a:gd name="connsiteX2" fmla="*/ 4684433 w 4684433"/>
              <a:gd name="connsiteY2" fmla="*/ 5335508 h 5335508"/>
              <a:gd name="connsiteX3" fmla="*/ 0 w 4684433"/>
              <a:gd name="connsiteY3" fmla="*/ 5335508 h 5335508"/>
              <a:gd name="connsiteX4" fmla="*/ 1232043 w 4684433"/>
              <a:gd name="connsiteY4" fmla="*/ 1007988 h 5335508"/>
              <a:gd name="connsiteX5" fmla="*/ 1518249 w 4684433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19783 w 4685967"/>
              <a:gd name="connsiteY0" fmla="*/ 0 h 5335508"/>
              <a:gd name="connsiteX1" fmla="*/ 4685967 w 4685967"/>
              <a:gd name="connsiteY1" fmla="*/ 0 h 5335508"/>
              <a:gd name="connsiteX2" fmla="*/ 4685967 w 4685967"/>
              <a:gd name="connsiteY2" fmla="*/ 5335508 h 5335508"/>
              <a:gd name="connsiteX3" fmla="*/ 1534 w 4685967"/>
              <a:gd name="connsiteY3" fmla="*/ 5335508 h 5335508"/>
              <a:gd name="connsiteX4" fmla="*/ 0 w 4685967"/>
              <a:gd name="connsiteY4" fmla="*/ 1723980 h 5335508"/>
              <a:gd name="connsiteX5" fmla="*/ 1519783 w 4685967"/>
              <a:gd name="connsiteY5" fmla="*/ 0 h 5335508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597421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597421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726817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5967 w 4685967"/>
              <a:gd name="connsiteY2" fmla="*/ 5352760 h 5352760"/>
              <a:gd name="connsiteX3" fmla="*/ 1534 w 4685967"/>
              <a:gd name="connsiteY3" fmla="*/ 5352760 h 5352760"/>
              <a:gd name="connsiteX4" fmla="*/ 0 w 4685967"/>
              <a:gd name="connsiteY4" fmla="*/ 1741232 h 5352760"/>
              <a:gd name="connsiteX5" fmla="*/ 1726817 w 4685967"/>
              <a:gd name="connsiteY5" fmla="*/ 0 h 5352760"/>
              <a:gd name="connsiteX0" fmla="*/ 1726817 w 4685967"/>
              <a:gd name="connsiteY0" fmla="*/ 0 h 5352760"/>
              <a:gd name="connsiteX1" fmla="*/ 4685967 w 4685967"/>
              <a:gd name="connsiteY1" fmla="*/ 17252 h 5352760"/>
              <a:gd name="connsiteX2" fmla="*/ 4684143 w 4685967"/>
              <a:gd name="connsiteY2" fmla="*/ 5010643 h 5352760"/>
              <a:gd name="connsiteX3" fmla="*/ 4685967 w 4685967"/>
              <a:gd name="connsiteY3" fmla="*/ 5352760 h 5352760"/>
              <a:gd name="connsiteX4" fmla="*/ 1534 w 4685967"/>
              <a:gd name="connsiteY4" fmla="*/ 5352760 h 5352760"/>
              <a:gd name="connsiteX5" fmla="*/ 0 w 4685967"/>
              <a:gd name="connsiteY5" fmla="*/ 1741232 h 5352760"/>
              <a:gd name="connsiteX6" fmla="*/ 1726817 w 4685967"/>
              <a:gd name="connsiteY6" fmla="*/ 0 h 5352760"/>
              <a:gd name="connsiteX0" fmla="*/ 1726817 w 4692769"/>
              <a:gd name="connsiteY0" fmla="*/ 0 h 5352760"/>
              <a:gd name="connsiteX1" fmla="*/ 4685967 w 4692769"/>
              <a:gd name="connsiteY1" fmla="*/ 17252 h 5352760"/>
              <a:gd name="connsiteX2" fmla="*/ 4692769 w 4692769"/>
              <a:gd name="connsiteY2" fmla="*/ 3656296 h 5352760"/>
              <a:gd name="connsiteX3" fmla="*/ 4685967 w 4692769"/>
              <a:gd name="connsiteY3" fmla="*/ 5352760 h 5352760"/>
              <a:gd name="connsiteX4" fmla="*/ 1534 w 4692769"/>
              <a:gd name="connsiteY4" fmla="*/ 5352760 h 5352760"/>
              <a:gd name="connsiteX5" fmla="*/ 0 w 4692769"/>
              <a:gd name="connsiteY5" fmla="*/ 1741232 h 5352760"/>
              <a:gd name="connsiteX6" fmla="*/ 1726817 w 4692769"/>
              <a:gd name="connsiteY6" fmla="*/ 0 h 5352760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61387"/>
              <a:gd name="connsiteX1" fmla="*/ 4685967 w 4692769"/>
              <a:gd name="connsiteY1" fmla="*/ 17252 h 5361387"/>
              <a:gd name="connsiteX2" fmla="*/ 4692769 w 4692769"/>
              <a:gd name="connsiteY2" fmla="*/ 3656296 h 5361387"/>
              <a:gd name="connsiteX3" fmla="*/ 3193597 w 4692769"/>
              <a:gd name="connsiteY3" fmla="*/ 5361387 h 5361387"/>
              <a:gd name="connsiteX4" fmla="*/ 1534 w 4692769"/>
              <a:gd name="connsiteY4" fmla="*/ 5352760 h 5361387"/>
              <a:gd name="connsiteX5" fmla="*/ 0 w 4692769"/>
              <a:gd name="connsiteY5" fmla="*/ 1741232 h 5361387"/>
              <a:gd name="connsiteX6" fmla="*/ 1726817 w 4692769"/>
              <a:gd name="connsiteY6" fmla="*/ 0 h 5361387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107333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072827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  <a:gd name="connsiteX0" fmla="*/ 1726817 w 4692769"/>
              <a:gd name="connsiteY0" fmla="*/ 0 h 5370013"/>
              <a:gd name="connsiteX1" fmla="*/ 4685967 w 4692769"/>
              <a:gd name="connsiteY1" fmla="*/ 17252 h 5370013"/>
              <a:gd name="connsiteX2" fmla="*/ 4692769 w 4692769"/>
              <a:gd name="connsiteY2" fmla="*/ 3656296 h 5370013"/>
              <a:gd name="connsiteX3" fmla="*/ 3072827 w 4692769"/>
              <a:gd name="connsiteY3" fmla="*/ 5370013 h 5370013"/>
              <a:gd name="connsiteX4" fmla="*/ 1534 w 4692769"/>
              <a:gd name="connsiteY4" fmla="*/ 5352760 h 5370013"/>
              <a:gd name="connsiteX5" fmla="*/ 0 w 4692769"/>
              <a:gd name="connsiteY5" fmla="*/ 1741232 h 5370013"/>
              <a:gd name="connsiteX6" fmla="*/ 1726817 w 4692769"/>
              <a:gd name="connsiteY6" fmla="*/ 0 h 5370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92769" h="5370013">
                <a:moveTo>
                  <a:pt x="1726817" y="0"/>
                </a:moveTo>
                <a:lnTo>
                  <a:pt x="4685967" y="17252"/>
                </a:lnTo>
                <a:cubicBezTo>
                  <a:pt x="4688234" y="1230267"/>
                  <a:pt x="4690502" y="2443281"/>
                  <a:pt x="4692769" y="3656296"/>
                </a:cubicBezTo>
                <a:cubicBezTo>
                  <a:pt x="4690502" y="4489203"/>
                  <a:pt x="3860097" y="5347988"/>
                  <a:pt x="3072827" y="5370013"/>
                </a:cubicBezTo>
                <a:lnTo>
                  <a:pt x="1534" y="5352760"/>
                </a:lnTo>
                <a:cubicBezTo>
                  <a:pt x="1023" y="4148917"/>
                  <a:pt x="511" y="2945075"/>
                  <a:pt x="0" y="1741232"/>
                </a:cubicBezTo>
                <a:cubicBezTo>
                  <a:pt x="6262" y="830141"/>
                  <a:pt x="814783" y="5318"/>
                  <a:pt x="1726817" y="0"/>
                </a:cubicBezTo>
                <a:close/>
              </a:path>
            </a:pathLst>
          </a:custGeom>
          <a:noFill/>
          <a:ln>
            <a:noFill/>
          </a:ln>
          <a:effectLst>
            <a:outerShdw blurRad="424180" dist="38100" dir="2700000" sx="105000" sy="105000" algn="tl" rotWithShape="0">
              <a:prstClr val="black">
                <a:alpha val="15000"/>
              </a:prstClr>
            </a:outerShdw>
          </a:effectLst>
        </p:spPr>
      </p:pic>
      <p:pic>
        <p:nvPicPr>
          <p:cNvPr id="41" name="Video 40">
            <a:hlinkClick r:id="" action="ppaction://media"/>
            <a:extLst>
              <a:ext uri="{FF2B5EF4-FFF2-40B4-BE49-F238E27FC236}">
                <a16:creationId xmlns:a16="http://schemas.microsoft.com/office/drawing/2014/main" id="{8AAD50AF-301F-9F1A-C353-9545AB5AB828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437" end="607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>
        <p:nvSpPr>
          <p:cNvPr id="3" name="Title 4">
            <a:extLst>
              <a:ext uri="{FF2B5EF4-FFF2-40B4-BE49-F238E27FC236}">
                <a16:creationId xmlns:a16="http://schemas.microsoft.com/office/drawing/2014/main" id="{CF249299-DC2F-9E02-8C98-1AF5905E012B}"/>
              </a:ext>
            </a:extLst>
          </p:cNvPr>
          <p:cNvSpPr txBox="1">
            <a:spLocks/>
          </p:cNvSpPr>
          <p:nvPr/>
        </p:nvSpPr>
        <p:spPr>
          <a:xfrm>
            <a:off x="734939" y="3848713"/>
            <a:ext cx="4936783" cy="1739182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b="1" i="0" kern="1200" spc="-100" baseline="0" dirty="0">
                <a:solidFill>
                  <a:schemeClr val="bg1"/>
                </a:solidFill>
                <a:latin typeface="Rubik SemiBold" pitchFamily="2" charset="-79"/>
                <a:ea typeface="+mn-ea"/>
                <a:cs typeface="Rubik SemiBold" pitchFamily="2" charset="-79"/>
              </a:defRPr>
            </a:lvl1pPr>
          </a:lstStyle>
          <a:p>
            <a:r>
              <a:rPr lang="en-US" sz="2000" dirty="0"/>
              <a:t>Exploring common aspects of private insurance, TRICARE, and Medicare</a:t>
            </a:r>
          </a:p>
        </p:txBody>
      </p:sp>
    </p:spTree>
    <p:extLst>
      <p:ext uri="{BB962C8B-B14F-4D97-AF65-F5344CB8AC3E}">
        <p14:creationId xmlns:p14="http://schemas.microsoft.com/office/powerpoint/2010/main" val="11673708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Tm="13377"/>
    </mc:Choice>
    <mc:Fallback>
      <p:transition advTm="133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770611" y="2315783"/>
            <a:ext cx="5322294" cy="2045562"/>
          </a:xfrm>
        </p:spPr>
        <p:txBody>
          <a:bodyPr/>
          <a:lstStyle/>
          <a:p>
            <a:r>
              <a:rPr lang="en-US" sz="1600" dirty="0"/>
              <a:t>Similar to a subscription fee</a:t>
            </a:r>
          </a:p>
          <a:p>
            <a:endParaRPr lang="en-US" sz="1600" dirty="0"/>
          </a:p>
          <a:p>
            <a:r>
              <a:rPr lang="en-US" sz="1600" dirty="0"/>
              <a:t>Premium amounts vary by plan</a:t>
            </a:r>
          </a:p>
          <a:p>
            <a:endParaRPr lang="en-US" sz="1600" dirty="0"/>
          </a:p>
          <a:p>
            <a:r>
              <a:rPr lang="en-US" sz="1600" dirty="0"/>
              <a:t>Lower premium often equals higher out of pocket costs, and vice versa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Premium / Enrollment Fee</a:t>
            </a:r>
            <a:endParaRPr dirty="0"/>
          </a:p>
        </p:txBody>
      </p:sp>
      <p:pic>
        <p:nvPicPr>
          <p:cNvPr id="2" name="Picture Placeholder 6">
            <a:extLst>
              <a:ext uri="{FF2B5EF4-FFF2-40B4-BE49-F238E27FC236}">
                <a16:creationId xmlns:a16="http://schemas.microsoft.com/office/drawing/2014/main" id="{926E2F2D-7632-9F5A-FEBD-7A42EBF26CDA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522468" y="1150862"/>
            <a:ext cx="3912097" cy="4556276"/>
          </a:xfrm>
        </p:spPr>
      </p:pic>
      <p:pic>
        <p:nvPicPr>
          <p:cNvPr id="3" name="Picture 2" descr="A black background with blue text&#10;&#10;AI-generated content may be incorrect.">
            <a:extLst>
              <a:ext uri="{FF2B5EF4-FFF2-40B4-BE49-F238E27FC236}">
                <a16:creationId xmlns:a16="http://schemas.microsoft.com/office/drawing/2014/main" id="{0596F10D-53ED-4B24-0356-C4FA42ECC15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81912" y="6442265"/>
            <a:ext cx="1799103" cy="339149"/>
          </a:xfrm>
          <a:prstGeom prst="rect">
            <a:avLst/>
          </a:prstGeom>
        </p:spPr>
      </p:pic>
      <p:pic>
        <p:nvPicPr>
          <p:cNvPr id="35" name="Video 34">
            <a:hlinkClick r:id="" action="ppaction://media"/>
            <a:extLst>
              <a:ext uri="{FF2B5EF4-FFF2-40B4-BE49-F238E27FC236}">
                <a16:creationId xmlns:a16="http://schemas.microsoft.com/office/drawing/2014/main" id="{D1BB86A8-549A-DE85-E4EE-E3B639D562B1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750" end="461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6" name="Picture 5" descr="A blue letter on a black background&#10;&#10;Description automatically generated">
            <a:extLst>
              <a:ext uri="{FF2B5EF4-FFF2-40B4-BE49-F238E27FC236}">
                <a16:creationId xmlns:a16="http://schemas.microsoft.com/office/drawing/2014/main" id="{0800DA4B-3185-FA4B-D26A-96476B3EFADE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7165" y="6525505"/>
            <a:ext cx="926892" cy="17267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573"/>
    </mc:Choice>
    <mc:Fallback>
      <p:transition spd="slow" advTm="375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85054944-1184-C7B0-876C-6EE1B217D8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B3A52C-0C1F-8389-3BD3-6C53A3A8332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773113" y="1885357"/>
            <a:ext cx="5322294" cy="3087283"/>
          </a:xfrm>
        </p:spPr>
        <p:txBody>
          <a:bodyPr/>
          <a:lstStyle/>
          <a:p>
            <a:r>
              <a:rPr lang="en-US" sz="1600" dirty="0"/>
              <a:t>Out-of-pocket cost before insurance starts paying</a:t>
            </a:r>
          </a:p>
          <a:p>
            <a:endParaRPr lang="en-US" sz="1600" dirty="0"/>
          </a:p>
          <a:p>
            <a:r>
              <a:rPr lang="en-US" sz="1600" dirty="0"/>
              <a:t>Some services are not subject to deductible</a:t>
            </a:r>
          </a:p>
          <a:p>
            <a:endParaRPr lang="en-US" sz="1600" dirty="0"/>
          </a:p>
          <a:p>
            <a:r>
              <a:rPr lang="en-US" sz="1600" dirty="0"/>
              <a:t>Some plans have individual and family deductibles</a:t>
            </a:r>
          </a:p>
          <a:p>
            <a:endParaRPr lang="en-US" sz="1600" dirty="0"/>
          </a:p>
          <a:p>
            <a:r>
              <a:rPr lang="en-US" sz="1600" dirty="0"/>
              <a:t>Resets each year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3BA19A1-31CA-733F-9825-672DCD535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Annual Deductible</a:t>
            </a:r>
            <a:endParaRPr dirty="0"/>
          </a:p>
        </p:txBody>
      </p:sp>
      <p:pic>
        <p:nvPicPr>
          <p:cNvPr id="2" name="Picture Placeholder 6">
            <a:extLst>
              <a:ext uri="{FF2B5EF4-FFF2-40B4-BE49-F238E27FC236}">
                <a16:creationId xmlns:a16="http://schemas.microsoft.com/office/drawing/2014/main" id="{CEAAD253-1E02-9416-4D5E-C1DAC7329076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560453" y="1200757"/>
            <a:ext cx="3826415" cy="4456485"/>
          </a:xfrm>
        </p:spPr>
      </p:pic>
      <p:pic>
        <p:nvPicPr>
          <p:cNvPr id="3" name="Picture 2" descr="A black background with blue text&#10;&#10;AI-generated content may be incorrect.">
            <a:extLst>
              <a:ext uri="{FF2B5EF4-FFF2-40B4-BE49-F238E27FC236}">
                <a16:creationId xmlns:a16="http://schemas.microsoft.com/office/drawing/2014/main" id="{9F8E7F35-22B9-16DE-F9B3-CFC91DCCFE7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81912" y="6442265"/>
            <a:ext cx="1799103" cy="339149"/>
          </a:xfrm>
          <a:prstGeom prst="rect">
            <a:avLst/>
          </a:prstGeom>
        </p:spPr>
      </p:pic>
      <p:pic>
        <p:nvPicPr>
          <p:cNvPr id="15" name="Video 14">
            <a:hlinkClick r:id="" action="ppaction://media"/>
            <a:extLst>
              <a:ext uri="{FF2B5EF4-FFF2-40B4-BE49-F238E27FC236}">
                <a16:creationId xmlns:a16="http://schemas.microsoft.com/office/drawing/2014/main" id="{EB62218B-781F-18EB-695E-7E5F71FF7B5F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804" end="407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6" name="Picture 5" descr="A blue letter on a black background&#10;&#10;Description automatically generated">
            <a:extLst>
              <a:ext uri="{FF2B5EF4-FFF2-40B4-BE49-F238E27FC236}">
                <a16:creationId xmlns:a16="http://schemas.microsoft.com/office/drawing/2014/main" id="{4AC16084-661A-2647-8461-A5F0274D56E7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7165" y="6525505"/>
            <a:ext cx="926892" cy="172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09337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418"/>
    </mc:Choice>
    <mc:Fallback>
      <p:transition spd="slow" advTm="564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BA9C5D07-28EA-CBF4-3F4C-7601C631AB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0AABED-38EA-E705-51C9-FEB69570A44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773114" y="2357682"/>
            <a:ext cx="5060528" cy="2142633"/>
          </a:xfrm>
        </p:spPr>
        <p:txBody>
          <a:bodyPr/>
          <a:lstStyle/>
          <a:p>
            <a:r>
              <a:rPr lang="en-US" sz="1600" dirty="0"/>
              <a:t>Fixed amount you pay for certain types of care</a:t>
            </a:r>
          </a:p>
          <a:p>
            <a:endParaRPr lang="en-US" sz="1600" dirty="0"/>
          </a:p>
          <a:p>
            <a:r>
              <a:rPr lang="en-US" sz="1600" dirty="0"/>
              <a:t>Typically paid at time of service</a:t>
            </a:r>
          </a:p>
          <a:p>
            <a:endParaRPr lang="en-US" sz="1600" dirty="0"/>
          </a:p>
          <a:p>
            <a:r>
              <a:rPr lang="en-US" sz="1600" dirty="0"/>
              <a:t>Set amount may vary by service or provider type (i.e. primary vs. specialty care)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3A31A4F-BCEE-8290-481E-C8430DE1D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Co-Payments (“Co-Pays”)</a:t>
            </a:r>
          </a:p>
        </p:txBody>
      </p:sp>
      <p:pic>
        <p:nvPicPr>
          <p:cNvPr id="2" name="Picture Placeholder 6" descr="Person doing taxes with calculator">
            <a:extLst>
              <a:ext uri="{FF2B5EF4-FFF2-40B4-BE49-F238E27FC236}">
                <a16:creationId xmlns:a16="http://schemas.microsoft.com/office/drawing/2014/main" id="{026D8F38-F71A-076E-F89A-E36CECBE5DB5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583602" y="1205897"/>
            <a:ext cx="3817585" cy="4446201"/>
          </a:xfrm>
        </p:spPr>
      </p:pic>
      <p:pic>
        <p:nvPicPr>
          <p:cNvPr id="3" name="Picture 2" descr="A black background with blue text&#10;&#10;AI-generated content may be incorrect.">
            <a:extLst>
              <a:ext uri="{FF2B5EF4-FFF2-40B4-BE49-F238E27FC236}">
                <a16:creationId xmlns:a16="http://schemas.microsoft.com/office/drawing/2014/main" id="{2D458B4F-4E2D-C343-AFD2-D7D7B687078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81912" y="6442265"/>
            <a:ext cx="1799103" cy="339149"/>
          </a:xfrm>
          <a:prstGeom prst="rect">
            <a:avLst/>
          </a:prstGeom>
        </p:spPr>
      </p:pic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E9A425EB-5B3D-3884-5D2B-722354F2C105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712" end="449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6" name="Picture 5" descr="A blue letter on a black background&#10;&#10;Description automatically generated">
            <a:extLst>
              <a:ext uri="{FF2B5EF4-FFF2-40B4-BE49-F238E27FC236}">
                <a16:creationId xmlns:a16="http://schemas.microsoft.com/office/drawing/2014/main" id="{E0C14AB6-71B0-3EC1-8B4B-B0C0CA79CBB6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7165" y="6525505"/>
            <a:ext cx="926892" cy="172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36850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100"/>
    </mc:Choice>
    <mc:Fallback>
      <p:transition spd="slow" advTm="261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CB8AC471-A90E-24DA-2409-41E93B20A3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2EBE7-F117-4C9E-3590-0F01DC3E6E28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773114" y="2357682"/>
            <a:ext cx="5060528" cy="2142633"/>
          </a:xfrm>
        </p:spPr>
        <p:txBody>
          <a:bodyPr/>
          <a:lstStyle/>
          <a:p>
            <a:r>
              <a:rPr lang="en-US" sz="1600" dirty="0"/>
              <a:t>Sharing the cost of care (after deductible is paid)</a:t>
            </a:r>
          </a:p>
          <a:p>
            <a:endParaRPr lang="en-US" sz="1600" dirty="0"/>
          </a:p>
          <a:p>
            <a:r>
              <a:rPr lang="en-US" sz="1600" dirty="0"/>
              <a:t>Ex: 80/20 means insurance pays 80% and you pay 20%</a:t>
            </a:r>
          </a:p>
          <a:p>
            <a:endParaRPr lang="en-US" sz="1600" dirty="0"/>
          </a:p>
          <a:p>
            <a:r>
              <a:rPr lang="en-US" sz="1600" dirty="0"/>
              <a:t>Also counts toward out-of-pocket maximum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B506EDD-E4DF-723F-7F2E-F2C991D1D2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Co-Insurance / Cost Share</a:t>
            </a:r>
          </a:p>
        </p:txBody>
      </p:sp>
      <p:pic>
        <p:nvPicPr>
          <p:cNvPr id="2" name="Picture Placeholder 6" descr="Pie chart and pencil percentage sign">
            <a:extLst>
              <a:ext uri="{FF2B5EF4-FFF2-40B4-BE49-F238E27FC236}">
                <a16:creationId xmlns:a16="http://schemas.microsoft.com/office/drawing/2014/main" id="{060CE825-1ED9-AC14-930C-BA8CCD28DEB9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583602" y="1205897"/>
            <a:ext cx="3817585" cy="4446201"/>
          </a:xfrm>
        </p:spPr>
      </p:pic>
      <p:pic>
        <p:nvPicPr>
          <p:cNvPr id="3" name="Picture 2" descr="A black background with blue text&#10;&#10;AI-generated content may be incorrect.">
            <a:extLst>
              <a:ext uri="{FF2B5EF4-FFF2-40B4-BE49-F238E27FC236}">
                <a16:creationId xmlns:a16="http://schemas.microsoft.com/office/drawing/2014/main" id="{0633E333-5A56-4BE6-38C9-7F82CC9E18D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81912" y="6442265"/>
            <a:ext cx="1799103" cy="339149"/>
          </a:xfrm>
          <a:prstGeom prst="rect">
            <a:avLst/>
          </a:prstGeom>
        </p:spPr>
      </p:pic>
      <p:pic>
        <p:nvPicPr>
          <p:cNvPr id="25" name="Video 24">
            <a:hlinkClick r:id="" action="ppaction://media"/>
            <a:extLst>
              <a:ext uri="{FF2B5EF4-FFF2-40B4-BE49-F238E27FC236}">
                <a16:creationId xmlns:a16="http://schemas.microsoft.com/office/drawing/2014/main" id="{4551D457-EAB0-5D0E-C048-DE9C3D1B687F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850" end="571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6" name="Picture 5" descr="A blue letter on a black background&#10;&#10;Description automatically generated">
            <a:extLst>
              <a:ext uri="{FF2B5EF4-FFF2-40B4-BE49-F238E27FC236}">
                <a16:creationId xmlns:a16="http://schemas.microsoft.com/office/drawing/2014/main" id="{D5963168-CA6B-9442-DA82-1D827904A106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7165" y="6525505"/>
            <a:ext cx="926892" cy="172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8948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498"/>
    </mc:Choice>
    <mc:Fallback>
      <p:transition spd="slow" advTm="314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558E1911-91DB-279B-6FBF-ED4D5BF778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562D2E-33CD-82FA-C315-D43D20E5282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773113" y="2148217"/>
            <a:ext cx="5060528" cy="2561559"/>
          </a:xfrm>
        </p:spPr>
        <p:txBody>
          <a:bodyPr/>
          <a:lstStyle/>
          <a:p>
            <a:r>
              <a:rPr lang="en-US" sz="1600" dirty="0"/>
              <a:t>Includes deductible, co-pays, and co-insurance/cost share</a:t>
            </a:r>
          </a:p>
          <a:p>
            <a:endParaRPr lang="en-US" sz="1600" dirty="0"/>
          </a:p>
          <a:p>
            <a:r>
              <a:rPr lang="en-US" sz="1600" dirty="0"/>
              <a:t>Once out-of-pocket max/catastrophic cap is met, insurance pays 100% for remainder of plan year</a:t>
            </a:r>
          </a:p>
          <a:p>
            <a:endParaRPr lang="en-US" sz="1600" dirty="0"/>
          </a:p>
          <a:p>
            <a:r>
              <a:rPr lang="en-US" sz="1600" dirty="0"/>
              <a:t>Helpful guideline for budgeting and peace of mind</a:t>
            </a:r>
          </a:p>
          <a:p>
            <a:endParaRPr lang="en-US" sz="1600" dirty="0"/>
          </a:p>
          <a:p>
            <a:endParaRPr lang="en-US" sz="160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E4EFBE5-90C3-3DBC-178F-2CA0A469D6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Out-of-Pocket Maximum / </a:t>
            </a:r>
            <a:r>
              <a:rPr lang="en-US" b="0" dirty="0"/>
              <a:t>Catastrophic Cap </a:t>
            </a:r>
            <a:endParaRPr lang="en-US" dirty="0"/>
          </a:p>
        </p:txBody>
      </p:sp>
      <p:pic>
        <p:nvPicPr>
          <p:cNvPr id="2" name="Picture Placeholder 6" descr="Person holding credit card using laptop">
            <a:extLst>
              <a:ext uri="{FF2B5EF4-FFF2-40B4-BE49-F238E27FC236}">
                <a16:creationId xmlns:a16="http://schemas.microsoft.com/office/drawing/2014/main" id="{C6048647-A18B-FED7-94A2-CCED640B9362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583602" y="1205897"/>
            <a:ext cx="3817585" cy="4446201"/>
          </a:xfrm>
        </p:spPr>
      </p:pic>
      <p:pic>
        <p:nvPicPr>
          <p:cNvPr id="3" name="Picture 2" descr="A black background with blue text&#10;&#10;AI-generated content may be incorrect.">
            <a:extLst>
              <a:ext uri="{FF2B5EF4-FFF2-40B4-BE49-F238E27FC236}">
                <a16:creationId xmlns:a16="http://schemas.microsoft.com/office/drawing/2014/main" id="{8B457753-0359-5968-3AEF-A95C418A932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81912" y="6442265"/>
            <a:ext cx="1799103" cy="339149"/>
          </a:xfrm>
          <a:prstGeom prst="rect">
            <a:avLst/>
          </a:prstGeom>
        </p:spPr>
      </p:pic>
      <p:pic>
        <p:nvPicPr>
          <p:cNvPr id="21" name="Video 20">
            <a:hlinkClick r:id="" action="ppaction://media"/>
            <a:extLst>
              <a:ext uri="{FF2B5EF4-FFF2-40B4-BE49-F238E27FC236}">
                <a16:creationId xmlns:a16="http://schemas.microsoft.com/office/drawing/2014/main" id="{2566EEC3-6091-5F37-4E12-35720CB91647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780" end="804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6" name="Picture 5" descr="A blue letter on a black background&#10;&#10;Description automatically generated">
            <a:extLst>
              <a:ext uri="{FF2B5EF4-FFF2-40B4-BE49-F238E27FC236}">
                <a16:creationId xmlns:a16="http://schemas.microsoft.com/office/drawing/2014/main" id="{2BF3D65D-8FFE-8633-3974-C343F5AE3E12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7165" y="6525505"/>
            <a:ext cx="926892" cy="172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9329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748"/>
    </mc:Choice>
    <mc:Fallback>
      <p:transition spd="slow" advTm="547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3053D9DB-24CC-1DB7-E785-22BE9A59A3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5FCA81-4B47-3EB3-56FE-50A4398788C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773113" y="2148217"/>
            <a:ext cx="5060528" cy="2561559"/>
          </a:xfrm>
        </p:spPr>
        <p:txBody>
          <a:bodyPr/>
          <a:lstStyle/>
          <a:p>
            <a:r>
              <a:rPr lang="en-US" sz="1600" dirty="0"/>
              <a:t>Doctors, hospitals, pharmacies, and other providers that have a contract with your insurance</a:t>
            </a:r>
          </a:p>
          <a:p>
            <a:endParaRPr lang="en-US" sz="1600" dirty="0"/>
          </a:p>
          <a:p>
            <a:r>
              <a:rPr lang="en-US" sz="1600" dirty="0"/>
              <a:t>In-network provider = lower cost for you</a:t>
            </a:r>
          </a:p>
          <a:p>
            <a:endParaRPr lang="en-US" sz="1600" dirty="0"/>
          </a:p>
          <a:p>
            <a:r>
              <a:rPr lang="en-US" sz="1600" dirty="0"/>
              <a:t>Out-of-network provider = typically much higher cost for you</a:t>
            </a:r>
          </a:p>
          <a:p>
            <a:endParaRPr lang="en-US" sz="1600" dirty="0"/>
          </a:p>
          <a:p>
            <a:r>
              <a:rPr lang="en-US" sz="1600" dirty="0"/>
              <a:t>Confirm before scheduling</a:t>
            </a:r>
          </a:p>
          <a:p>
            <a:endParaRPr lang="en-US" sz="1600" dirty="0"/>
          </a:p>
          <a:p>
            <a:endParaRPr lang="en-US" sz="160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00093E1-074E-4FA0-37EC-6DDBEE6E6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Health Insurance Network</a:t>
            </a:r>
          </a:p>
        </p:txBody>
      </p:sp>
      <p:pic>
        <p:nvPicPr>
          <p:cNvPr id="2" name="Picture Placeholder 6" descr="Smiling hospital staff">
            <a:extLst>
              <a:ext uri="{FF2B5EF4-FFF2-40B4-BE49-F238E27FC236}">
                <a16:creationId xmlns:a16="http://schemas.microsoft.com/office/drawing/2014/main" id="{0639D1A5-45E4-9E06-7057-DA9C948A62AC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583602" y="1205897"/>
            <a:ext cx="3817585" cy="4446201"/>
          </a:xfrm>
        </p:spPr>
      </p:pic>
      <p:pic>
        <p:nvPicPr>
          <p:cNvPr id="3" name="Picture 2" descr="A black background with blue text&#10;&#10;AI-generated content may be incorrect.">
            <a:extLst>
              <a:ext uri="{FF2B5EF4-FFF2-40B4-BE49-F238E27FC236}">
                <a16:creationId xmlns:a16="http://schemas.microsoft.com/office/drawing/2014/main" id="{AB796818-6313-BB85-CF74-6ACA356DD94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81912" y="6442265"/>
            <a:ext cx="1799103" cy="339149"/>
          </a:xfrm>
          <a:prstGeom prst="rect">
            <a:avLst/>
          </a:prstGeom>
        </p:spPr>
      </p:pic>
      <p:pic>
        <p:nvPicPr>
          <p:cNvPr id="47" name="Video 46">
            <a:hlinkClick r:id="" action="ppaction://media"/>
            <a:extLst>
              <a:ext uri="{FF2B5EF4-FFF2-40B4-BE49-F238E27FC236}">
                <a16:creationId xmlns:a16="http://schemas.microsoft.com/office/drawing/2014/main" id="{3DF0CDA3-4585-199C-4035-81381A61EE36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645" end="510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6" name="Picture 5" descr="A blue letter on a black background&#10;&#10;Description automatically generated">
            <a:extLst>
              <a:ext uri="{FF2B5EF4-FFF2-40B4-BE49-F238E27FC236}">
                <a16:creationId xmlns:a16="http://schemas.microsoft.com/office/drawing/2014/main" id="{56FEF09B-741E-DA6A-4DE5-3B58A5EF1CF7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7165" y="6525505"/>
            <a:ext cx="926892" cy="172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26245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081"/>
    </mc:Choice>
    <mc:Fallback>
      <p:transition spd="slow" advTm="580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FCF53A8F-C1E0-5885-21C9-BD8713DC0F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4033B2-5136-4BCD-B25D-42A44289C72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773112" y="1686543"/>
            <a:ext cx="5025803" cy="2561559"/>
          </a:xfrm>
        </p:spPr>
        <p:txBody>
          <a:bodyPr/>
          <a:lstStyle/>
          <a:p>
            <a:r>
              <a:rPr lang="en-US" sz="1400" dirty="0">
                <a:latin typeface="Lexend Medium" pitchFamily="2" charset="0"/>
              </a:rPr>
              <a:t>Premiums/enrollment fee: </a:t>
            </a:r>
            <a:r>
              <a:rPr lang="en-US" sz="1400" b="0" dirty="0">
                <a:latin typeface="Lexend Medium" pitchFamily="2" charset="0"/>
              </a:rPr>
              <a:t>Your monthly subscription to keep coverage active—paid whether you use it or not.</a:t>
            </a:r>
          </a:p>
          <a:p>
            <a:r>
              <a:rPr lang="en-US" sz="1400" dirty="0">
                <a:latin typeface="Lexend Medium" pitchFamily="2" charset="0"/>
              </a:rPr>
              <a:t>Annual deductible: </a:t>
            </a:r>
            <a:r>
              <a:rPr lang="en-US" sz="1400" b="0" dirty="0">
                <a:latin typeface="Lexend Medium" pitchFamily="2" charset="0"/>
              </a:rPr>
              <a:t>The amount you pay out-of-pocket before insurance starts helping.</a:t>
            </a:r>
          </a:p>
          <a:p>
            <a:r>
              <a:rPr lang="en-US" sz="1400" dirty="0">
                <a:latin typeface="Lexend Medium" pitchFamily="2" charset="0"/>
              </a:rPr>
              <a:t>Co-payments/co-pays: </a:t>
            </a:r>
            <a:r>
              <a:rPr lang="en-US" sz="1400" b="0" dirty="0">
                <a:latin typeface="Lexend Medium" pitchFamily="2" charset="0"/>
              </a:rPr>
              <a:t>Fixed fees for services like doctor visits or prescriptions—paid at the time of care.</a:t>
            </a:r>
          </a:p>
          <a:p>
            <a:r>
              <a:rPr lang="en-US" sz="1400" dirty="0">
                <a:latin typeface="Lexend Medium" pitchFamily="2" charset="0"/>
              </a:rPr>
              <a:t>Co-insurance/cost share: </a:t>
            </a:r>
            <a:r>
              <a:rPr lang="en-US" sz="1400" b="0" dirty="0">
                <a:latin typeface="Lexend Medium" pitchFamily="2" charset="0"/>
              </a:rPr>
              <a:t>A percentage of costs you share with your insurance after meeting your deductible.</a:t>
            </a:r>
          </a:p>
          <a:p>
            <a:r>
              <a:rPr lang="en-US" sz="1400" dirty="0">
                <a:latin typeface="Lexend Medium" pitchFamily="2" charset="0"/>
              </a:rPr>
              <a:t>Out-of-pocket max/catastrophic cap: </a:t>
            </a:r>
            <a:r>
              <a:rPr lang="en-US" sz="1400" b="0" dirty="0">
                <a:latin typeface="Lexend Medium" pitchFamily="2" charset="0"/>
              </a:rPr>
              <a:t>The most you’ll pay in a year—once you hit it, insurance covers 100%.</a:t>
            </a:r>
          </a:p>
          <a:p>
            <a:r>
              <a:rPr lang="en-US" sz="1400" dirty="0">
                <a:latin typeface="Lexend Medium" pitchFamily="2" charset="0"/>
              </a:rPr>
              <a:t>Networks: </a:t>
            </a:r>
            <a:r>
              <a:rPr lang="en-US" sz="1400" b="0" dirty="0">
                <a:latin typeface="Lexend Medium" pitchFamily="2" charset="0"/>
              </a:rPr>
              <a:t>In-network providers cost less; out-of-network care can be expensive or not covered.</a:t>
            </a:r>
            <a:endParaRPr lang="en-US" sz="1400" dirty="0"/>
          </a:p>
          <a:p>
            <a:endParaRPr lang="en-US" sz="160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8A16AD1-2B39-1DF0-A8C1-AF2E868E22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Takeaways</a:t>
            </a:r>
          </a:p>
        </p:txBody>
      </p:sp>
      <p:pic>
        <p:nvPicPr>
          <p:cNvPr id="2" name="Picture Placeholder 6" descr="Close up of checklist">
            <a:extLst>
              <a:ext uri="{FF2B5EF4-FFF2-40B4-BE49-F238E27FC236}">
                <a16:creationId xmlns:a16="http://schemas.microsoft.com/office/drawing/2014/main" id="{7F13D79D-FA9B-81C1-C5EE-1DCBBC12A173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583602" y="1205897"/>
            <a:ext cx="3817585" cy="4446201"/>
          </a:xfrm>
        </p:spPr>
      </p:pic>
      <p:pic>
        <p:nvPicPr>
          <p:cNvPr id="3" name="Picture 2" descr="A black background with blue text&#10;&#10;AI-generated content may be incorrect.">
            <a:extLst>
              <a:ext uri="{FF2B5EF4-FFF2-40B4-BE49-F238E27FC236}">
                <a16:creationId xmlns:a16="http://schemas.microsoft.com/office/drawing/2014/main" id="{038C9B03-717C-DA14-C8A9-4587FAC000F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81912" y="6442265"/>
            <a:ext cx="1799103" cy="339149"/>
          </a:xfrm>
          <a:prstGeom prst="rect">
            <a:avLst/>
          </a:prstGeom>
        </p:spPr>
      </p:pic>
      <p:pic>
        <p:nvPicPr>
          <p:cNvPr id="27" name="Video 26">
            <a:hlinkClick r:id="" action="ppaction://media"/>
            <a:extLst>
              <a:ext uri="{FF2B5EF4-FFF2-40B4-BE49-F238E27FC236}">
                <a16:creationId xmlns:a16="http://schemas.microsoft.com/office/drawing/2014/main" id="{CCBCBC07-2CB7-9AF5-52F4-D27745098B67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600" end="259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6" name="Picture 5" descr="A blue letter on a black background&#10;&#10;Description automatically generated">
            <a:extLst>
              <a:ext uri="{FF2B5EF4-FFF2-40B4-BE49-F238E27FC236}">
                <a16:creationId xmlns:a16="http://schemas.microsoft.com/office/drawing/2014/main" id="{45B34F53-6EC6-FD0C-EBB5-32DA38C01A59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7165" y="6525505"/>
            <a:ext cx="926892" cy="172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11897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993"/>
    </mc:Choice>
    <mc:Fallback>
      <p:transition spd="slow" advTm="119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43C0A6-A8C2-00FE-38E9-7C531A67C3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52D3CFA-5E6B-DFCA-97BD-BF2F25998879}"/>
              </a:ext>
            </a:extLst>
          </p:cNvPr>
          <p:cNvSpPr/>
          <p:nvPr/>
        </p:nvSpPr>
        <p:spPr>
          <a:xfrm>
            <a:off x="0" y="138679"/>
            <a:ext cx="12192000" cy="309804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exend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AAFB217-CB62-8F36-E7B1-044ED6A689E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38679"/>
            <a:ext cx="12192000" cy="3098044"/>
          </a:xfrm>
          <a:custGeom>
            <a:avLst/>
            <a:gdLst>
              <a:gd name="connsiteX0" fmla="*/ 0 w 12192000"/>
              <a:gd name="connsiteY0" fmla="*/ 0 h 3098044"/>
              <a:gd name="connsiteX1" fmla="*/ 12192000 w 12192000"/>
              <a:gd name="connsiteY1" fmla="*/ 0 h 3098044"/>
              <a:gd name="connsiteX2" fmla="*/ 12192000 w 12192000"/>
              <a:gd name="connsiteY2" fmla="*/ 3098044 h 3098044"/>
              <a:gd name="connsiteX3" fmla="*/ 0 w 12192000"/>
              <a:gd name="connsiteY3" fmla="*/ 3098044 h 30980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3098044">
                <a:moveTo>
                  <a:pt x="0" y="0"/>
                </a:moveTo>
                <a:lnTo>
                  <a:pt x="12192000" y="0"/>
                </a:lnTo>
                <a:lnTo>
                  <a:pt x="12192000" y="3098044"/>
                </a:lnTo>
                <a:lnTo>
                  <a:pt x="0" y="3098044"/>
                </a:lnTo>
                <a:close/>
              </a:path>
            </a:pathLst>
          </a:cu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BA4A8579-2568-1017-C43D-6D573F85E4B4}"/>
              </a:ext>
            </a:extLst>
          </p:cNvPr>
          <p:cNvSpPr txBox="1">
            <a:spLocks/>
          </p:cNvSpPr>
          <p:nvPr/>
        </p:nvSpPr>
        <p:spPr>
          <a:xfrm>
            <a:off x="761999" y="3915125"/>
            <a:ext cx="6522507" cy="1384995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3000" b="1" i="0" kern="1200" spc="-50" baseline="0" dirty="0">
                <a:solidFill>
                  <a:schemeClr val="tx1"/>
                </a:solidFill>
                <a:latin typeface="Rubik SemiBold" pitchFamily="2" charset="-79"/>
                <a:ea typeface="+mn-ea"/>
                <a:cs typeface="Rubik SemiBold" pitchFamily="2" charset="-79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1" i="0" u="none" strike="noStrike" kern="1200" cap="none" spc="-50" normalizeH="0" baseline="0" noProof="0" dirty="0">
                <a:ln>
                  <a:noFill/>
                </a:ln>
                <a:solidFill>
                  <a:srgbClr val="001946"/>
                </a:solidFill>
                <a:effectLst/>
                <a:uLnTx/>
                <a:uFillTx/>
                <a:latin typeface="Rubik SemiBold" pitchFamily="2" charset="-79"/>
                <a:ea typeface="+mn-ea"/>
                <a:cs typeface="Rubik SemiBold" pitchFamily="2" charset="-79"/>
              </a:rPr>
              <a:t>Thank you!</a:t>
            </a:r>
            <a:br>
              <a:rPr kumimoji="0" lang="en-US" sz="6000" b="1" i="0" u="none" strike="noStrike" kern="1200" cap="none" spc="-50" normalizeH="0" baseline="0" noProof="0" dirty="0">
                <a:ln>
                  <a:noFill/>
                </a:ln>
                <a:solidFill>
                  <a:srgbClr val="001946"/>
                </a:solidFill>
                <a:effectLst/>
                <a:uLnTx/>
                <a:uFillTx/>
                <a:latin typeface="Rubik SemiBold" pitchFamily="2" charset="-79"/>
                <a:ea typeface="+mn-ea"/>
                <a:cs typeface="Rubik SemiBold" pitchFamily="2" charset="-79"/>
              </a:rPr>
            </a:br>
            <a:r>
              <a:rPr kumimoji="0" lang="en-US" sz="2000" b="1" i="0" u="none" strike="noStrike" kern="1200" cap="none" spc="-50" normalizeH="0" baseline="0" noProof="0" dirty="0">
                <a:ln>
                  <a:noFill/>
                </a:ln>
                <a:solidFill>
                  <a:srgbClr val="001946"/>
                </a:solidFill>
                <a:effectLst/>
                <a:uLnTx/>
                <a:uFillTx/>
                <a:latin typeface="Rubik SemiBold" pitchFamily="2" charset="-79"/>
                <a:ea typeface="+mn-ea"/>
                <a:cs typeface="Rubik SemiBold" pitchFamily="2" charset="-79"/>
              </a:rPr>
              <a:t>Check out our other videos for more helpful health insurance topics.</a:t>
            </a:r>
            <a:endParaRPr kumimoji="0" lang="en-US" sz="6000" b="1" i="0" u="none" strike="noStrike" kern="1200" cap="none" spc="-50" normalizeH="0" baseline="0" noProof="0" dirty="0">
              <a:ln>
                <a:noFill/>
              </a:ln>
              <a:solidFill>
                <a:srgbClr val="001946"/>
              </a:solidFill>
              <a:effectLst/>
              <a:uLnTx/>
              <a:uFillTx/>
              <a:latin typeface="Rubik SemiBold" pitchFamily="2" charset="-79"/>
              <a:ea typeface="+mn-ea"/>
              <a:cs typeface="Rubik SemiBold" pitchFamily="2" charset="-79"/>
            </a:endParaRPr>
          </a:p>
        </p:txBody>
      </p:sp>
      <p:pic>
        <p:nvPicPr>
          <p:cNvPr id="3" name="Picture 2" descr="Uniformed serviceperson holding hands">
            <a:extLst>
              <a:ext uri="{FF2B5EF4-FFF2-40B4-BE49-F238E27FC236}">
                <a16:creationId xmlns:a16="http://schemas.microsoft.com/office/drawing/2014/main" id="{D8F8F811-3476-E83E-6AB4-2AD70F321873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210096" y="850178"/>
            <a:ext cx="3862552" cy="5157644"/>
          </a:xfrm>
          <a:prstGeom prst="round2DiagRect">
            <a:avLst/>
          </a:prstGeom>
        </p:spPr>
      </p:pic>
      <p:pic>
        <p:nvPicPr>
          <p:cNvPr id="2" name="Picture 1" descr="A black background with blue text&#10;&#10;AI-generated content may be incorrect.">
            <a:extLst>
              <a:ext uri="{FF2B5EF4-FFF2-40B4-BE49-F238E27FC236}">
                <a16:creationId xmlns:a16="http://schemas.microsoft.com/office/drawing/2014/main" id="{631287A7-21E2-5627-049C-1092F673111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581912" y="6442265"/>
            <a:ext cx="1799103" cy="339149"/>
          </a:xfrm>
          <a:prstGeom prst="rect">
            <a:avLst/>
          </a:prstGeom>
        </p:spPr>
      </p:pic>
      <p:pic>
        <p:nvPicPr>
          <p:cNvPr id="16" name="Video 15">
            <a:hlinkClick r:id="" action="ppaction://media"/>
            <a:extLst>
              <a:ext uri="{FF2B5EF4-FFF2-40B4-BE49-F238E27FC236}">
                <a16:creationId xmlns:a16="http://schemas.microsoft.com/office/drawing/2014/main" id="{2DC6588D-9483-C8E8-CA54-7FF151EFA822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450" end="336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456623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74"/>
    </mc:Choice>
    <mc:Fallback>
      <p:transition spd="slow" advTm="67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Claritev NEW">
      <a:dk1>
        <a:srgbClr val="001946"/>
      </a:dk1>
      <a:lt1>
        <a:srgbClr val="FFFFFF"/>
      </a:lt1>
      <a:dk2>
        <a:srgbClr val="111921"/>
      </a:dk2>
      <a:lt2>
        <a:srgbClr val="F8F8F8"/>
      </a:lt2>
      <a:accent1>
        <a:srgbClr val="00B5D6"/>
      </a:accent1>
      <a:accent2>
        <a:srgbClr val="058DF0"/>
      </a:accent2>
      <a:accent3>
        <a:srgbClr val="2F53A4"/>
      </a:accent3>
      <a:accent4>
        <a:srgbClr val="001A47"/>
      </a:accent4>
      <a:accent5>
        <a:srgbClr val="C8D322"/>
      </a:accent5>
      <a:accent6>
        <a:srgbClr val="E70057"/>
      </a:accent6>
      <a:hlink>
        <a:srgbClr val="00B5D7"/>
      </a:hlink>
      <a:folHlink>
        <a:srgbClr val="00B5D7"/>
      </a:folHlink>
    </a:clrScheme>
    <a:fontScheme name="Custom 1">
      <a:majorFont>
        <a:latin typeface="Rubik"/>
        <a:ea typeface=""/>
        <a:cs typeface=""/>
      </a:majorFont>
      <a:minorFont>
        <a:latin typeface="Lexe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3" id="{9C48A079-A1BC-4B15-94A6-470CC395A446}" vid="{74451D96-7200-4FC2-AE03-6A273E7569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14d9a411-fdcc-429c-aa77-e95f66f1a750" xsi:nil="true"/>
    <lcf76f155ced4ddcb4097134ff3c332f xmlns="e72f9117-66ae-445b-b0f1-0b54d4777e4c">
      <Terms xmlns="http://schemas.microsoft.com/office/infopath/2007/PartnerControls"/>
    </lcf76f155ced4ddcb4097134ff3c332f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5F86AAC6857E94681A68B162EAACB57" ma:contentTypeVersion="11" ma:contentTypeDescription="Create a new document." ma:contentTypeScope="" ma:versionID="e8fb3b1f8187213385fcab2d56220479">
  <xsd:schema xmlns:xsd="http://www.w3.org/2001/XMLSchema" xmlns:xs="http://www.w3.org/2001/XMLSchema" xmlns:p="http://schemas.microsoft.com/office/2006/metadata/properties" xmlns:ns2="e72f9117-66ae-445b-b0f1-0b54d4777e4c" xmlns:ns3="14d9a411-fdcc-429c-aa77-e95f66f1a750" targetNamespace="http://schemas.microsoft.com/office/2006/metadata/properties" ma:root="true" ma:fieldsID="17278c5c448ac01993d66fbc8e48be50" ns2:_="" ns3:_="">
    <xsd:import namespace="e72f9117-66ae-445b-b0f1-0b54d4777e4c"/>
    <xsd:import namespace="14d9a411-fdcc-429c-aa77-e95f66f1a75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72f9117-66ae-445b-b0f1-0b54d4777e4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0e26ff10-adf2-4277-a51d-31421a427d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4d9a411-fdcc-429c-aa77-e95f66f1a750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5aa98990-7ad9-4eaa-bcc3-d0be72af3135}" ma:internalName="TaxCatchAll" ma:showField="CatchAllData" ma:web="14d9a411-fdcc-429c-aa77-e95f66f1a75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B8BE1C8-0D10-4E5E-9657-B0D5FD95C79F}">
  <ds:schemaRefs>
    <ds:schemaRef ds:uri="http://schemas.microsoft.com/office/2006/documentManagement/types"/>
    <ds:schemaRef ds:uri="http://purl.org/dc/dcmitype/"/>
    <ds:schemaRef ds:uri="http://purl.org/dc/elements/1.1/"/>
    <ds:schemaRef ds:uri="93c659eb-9827-40b5-9b60-209ffe436b14"/>
    <ds:schemaRef ds:uri="http://www.w3.org/XML/1998/namespace"/>
    <ds:schemaRef ds:uri="http://schemas.microsoft.com/office/2006/metadata/properties"/>
    <ds:schemaRef ds:uri="http://purl.org/dc/terms/"/>
    <ds:schemaRef ds:uri="http://schemas.microsoft.com/office/infopath/2007/PartnerControls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454707A0-CD8C-4DD6-9304-A1E50D110277}"/>
</file>

<file path=customXml/itemProps3.xml><?xml version="1.0" encoding="utf-8"?>
<ds:datastoreItem xmlns:ds="http://schemas.openxmlformats.org/officeDocument/2006/customXml" ds:itemID="{4E0E9133-EC1A-48F6-896D-4C8372EED1E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7801</TotalTime>
  <Words>359</Words>
  <Application>Microsoft Office PowerPoint</Application>
  <PresentationFormat>Widescreen</PresentationFormat>
  <Paragraphs>59</Paragraphs>
  <Slides>9</Slides>
  <Notes>9</Notes>
  <HiddenSlides>0</HiddenSlides>
  <MMClips>9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20" baseType="lpstr">
      <vt:lpstr>Lexend Medium</vt:lpstr>
      <vt:lpstr>Lexend ExtraBold</vt:lpstr>
      <vt:lpstr>Lexend SemiBold</vt:lpstr>
      <vt:lpstr>Aptos</vt:lpstr>
      <vt:lpstr>Rubik</vt:lpstr>
      <vt:lpstr>Lexend</vt:lpstr>
      <vt:lpstr>Lexend Black</vt:lpstr>
      <vt:lpstr>Rubik SemiBold</vt:lpstr>
      <vt:lpstr>Calibri</vt:lpstr>
      <vt:lpstr>Arial</vt:lpstr>
      <vt:lpstr>Office Theme</vt:lpstr>
      <vt:lpstr>Understanding Health Insurance Basics</vt:lpstr>
      <vt:lpstr>Premium / Enrollment Fee</vt:lpstr>
      <vt:lpstr>Annual Deductible</vt:lpstr>
      <vt:lpstr>Co-Payments (“Co-Pays”)</vt:lpstr>
      <vt:lpstr>Co-Insurance / Cost Share</vt:lpstr>
      <vt:lpstr>Out-of-Pocket Maximum / Catastrophic Cap </vt:lpstr>
      <vt:lpstr>Health Insurance Network</vt:lpstr>
      <vt:lpstr>Key Takeaways</vt:lpstr>
      <vt:lpstr>PowerPoint Presentation</vt:lpstr>
    </vt:vector>
  </TitlesOfParts>
  <Company>MultiPlan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Sampson, Katrina</dc:creator>
  <cp:lastModifiedBy>Peragallo, Miranda</cp:lastModifiedBy>
  <cp:revision>23</cp:revision>
  <dcterms:created xsi:type="dcterms:W3CDTF">2025-02-10T15:53:27Z</dcterms:created>
  <dcterms:modified xsi:type="dcterms:W3CDTF">2025-11-07T22:36:46Z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0x01010095F86AAC6857E94681A68B162EAACB57</vt:lpwstr>
  </property>
  <property fmtid="{D5CDD505-2E9C-101B-9397-08002B2CF9AE}" pid="3" name="MediaServiceImageTags">
    <vt:lpwstr/>
  </property>
  <property fmtid="{D5CDD505-2E9C-101B-9397-08002B2CF9AE}" pid="4" name="Order">
    <vt:lpwstr>246700.000000000</vt:lpwstr>
  </property>
  <property fmtid="{D5CDD505-2E9C-101B-9397-08002B2CF9AE}" pid="5" name="_SourceUrl">
    <vt:lpwstr/>
  </property>
  <property fmtid="{D5CDD505-2E9C-101B-9397-08002B2CF9AE}" pid="6" name="_SharedFileIndex">
    <vt:lpwstr/>
  </property>
  <property fmtid="{D5CDD505-2E9C-101B-9397-08002B2CF9AE}" pid="7" name="ComplianceAssetId">
    <vt:lpwstr/>
  </property>
  <property fmtid="{D5CDD505-2E9C-101B-9397-08002B2CF9AE}" pid="8" name="_ExtendedDescription">
    <vt:lpwstr/>
  </property>
  <property fmtid="{D5CDD505-2E9C-101B-9397-08002B2CF9AE}" pid="9" name="_activity">
    <vt:lpwstr>{"FileActivityType":"9","FileActivityTimeStamp":"2026-02-25T17:46:09.480Z","FileActivityUsersOnPage":[{"DisplayName":"Brinkmann, Robin","Id":"robin.brinkmann@multiplan.com"}],"FileActivityNavigationId":null}</vt:lpwstr>
  </property>
  <property fmtid="{D5CDD505-2E9C-101B-9397-08002B2CF9AE}" pid="10" name="TriggerFlowInfo">
    <vt:lpwstr/>
  </property>
</Properties>
</file>