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86" r:id="rId5"/>
    <p:sldId id="260" r:id="rId6"/>
    <p:sldId id="364" r:id="rId7"/>
    <p:sldId id="365" r:id="rId8"/>
    <p:sldId id="366" r:id="rId9"/>
    <p:sldId id="367" r:id="rId10"/>
    <p:sldId id="368" r:id="rId11"/>
    <p:sldId id="369" r:id="rId12"/>
    <p:sldId id="2147483622" r:id="rId13"/>
  </p:sldIdLst>
  <p:sldSz cx="12192000" cy="6858000"/>
  <p:notesSz cx="6858000" cy="9144000"/>
  <p:embeddedFontLst>
    <p:embeddedFont>
      <p:font typeface="Lexend" panose="020B0604020202020204" charset="0"/>
      <p:regular r:id="rId16"/>
      <p:bold r:id="rId17"/>
    </p:embeddedFont>
    <p:embeddedFont>
      <p:font typeface="Lexend Black" panose="020B0604020202020204" charset="0"/>
      <p:bold r:id="rId18"/>
    </p:embeddedFont>
    <p:embeddedFont>
      <p:font typeface="Lexend Medium" panose="020B0604020202020204" charset="0"/>
      <p:regular r:id="rId19"/>
    </p:embeddedFont>
    <p:embeddedFont>
      <p:font typeface="Lexend SemiBold" panose="020B0604020202020204" charset="0"/>
      <p:regular r:id="rId20"/>
      <p:bold r:id="rId21"/>
    </p:embeddedFont>
    <p:embeddedFont>
      <p:font typeface="Rubik SemiBold" charset="-79"/>
      <p:regular r:id="rId22"/>
      <p:bold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BCC8"/>
    <a:srgbClr val="190D42"/>
    <a:srgbClr val="F8F8F8"/>
    <a:srgbClr val="E6E7E8"/>
    <a:srgbClr val="00EEAE"/>
    <a:srgbClr val="EF4B5B"/>
    <a:srgbClr val="4B93AC"/>
    <a:srgbClr val="170F3F"/>
    <a:srgbClr val="472768"/>
    <a:srgbClr val="A4CD3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369604-CCF2-61C7-C930-2C3CA1B95C18}" v="152" dt="2026-03-16T16:13:27.9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50" autoAdjust="0"/>
  </p:normalViewPr>
  <p:slideViewPr>
    <p:cSldViewPr snapToGrid="0">
      <p:cViewPr varScale="1">
        <p:scale>
          <a:sx n="76" d="100"/>
          <a:sy n="76" d="100"/>
        </p:scale>
        <p:origin x="91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inkmann, Robin" userId="S::robin.brinkmann@multiplan.com::a5b4d75a-8cdf-439e-82ef-4be858c9c38c" providerId="AD" clId="Web-{92496218-F5B9-5739-A046-C217198B6598}"/>
    <pc:docChg chg="modSld">
      <pc:chgData name="Brinkmann, Robin" userId="S::robin.brinkmann@multiplan.com::a5b4d75a-8cdf-439e-82ef-4be858c9c38c" providerId="AD" clId="Web-{92496218-F5B9-5739-A046-C217198B6598}" dt="2026-03-08T18:13:49.320" v="643" actId="20577"/>
      <pc:docMkLst>
        <pc:docMk/>
      </pc:docMkLst>
      <pc:sldChg chg="modSp">
        <pc:chgData name="Brinkmann, Robin" userId="S::robin.brinkmann@multiplan.com::a5b4d75a-8cdf-439e-82ef-4be858c9c38c" providerId="AD" clId="Web-{92496218-F5B9-5739-A046-C217198B6598}" dt="2026-03-08T17:50:49.972" v="77" actId="20577"/>
        <pc:sldMkLst>
          <pc:docMk/>
          <pc:sldMk cId="0" sldId="260"/>
        </pc:sldMkLst>
        <pc:spChg chg="mod">
          <ac:chgData name="Brinkmann, Robin" userId="S::robin.brinkmann@multiplan.com::a5b4d75a-8cdf-439e-82ef-4be858c9c38c" providerId="AD" clId="Web-{92496218-F5B9-5739-A046-C217198B6598}" dt="2026-03-08T17:50:49.972" v="77" actId="20577"/>
          <ac:spMkLst>
            <pc:docMk/>
            <pc:sldMk cId="0" sldId="260"/>
            <ac:spMk id="4" creationId="{00000000-0000-0000-0000-000000000000}"/>
          </ac:spMkLst>
        </pc:spChg>
        <pc:spChg chg="mod">
          <ac:chgData name="Brinkmann, Robin" userId="S::robin.brinkmann@multiplan.com::a5b4d75a-8cdf-439e-82ef-4be858c9c38c" providerId="AD" clId="Web-{92496218-F5B9-5739-A046-C217198B6598}" dt="2026-03-08T17:47:48.936" v="3" actId="20577"/>
          <ac:spMkLst>
            <pc:docMk/>
            <pc:sldMk cId="0" sldId="260"/>
            <ac:spMk id="5" creationId="{00000000-0000-0000-0000-000000000000}"/>
          </ac:spMkLst>
        </pc:spChg>
      </pc:sldChg>
      <pc:sldChg chg="modSp">
        <pc:chgData name="Brinkmann, Robin" userId="S::robin.brinkmann@multiplan.com::a5b4d75a-8cdf-439e-82ef-4be858c9c38c" providerId="AD" clId="Web-{92496218-F5B9-5739-A046-C217198B6598}" dt="2026-03-08T17:47:38.186" v="0" actId="20577"/>
        <pc:sldMkLst>
          <pc:docMk/>
          <pc:sldMk cId="1167370845" sldId="286"/>
        </pc:sldMkLst>
        <pc:spChg chg="mod">
          <ac:chgData name="Brinkmann, Robin" userId="S::robin.brinkmann@multiplan.com::a5b4d75a-8cdf-439e-82ef-4be858c9c38c" providerId="AD" clId="Web-{92496218-F5B9-5739-A046-C217198B6598}" dt="2026-03-08T17:47:38.186" v="0" actId="20577"/>
          <ac:spMkLst>
            <pc:docMk/>
            <pc:sldMk cId="1167370845" sldId="286"/>
            <ac:spMk id="5" creationId="{DD35E963-2ECF-0F16-CF14-4F70F0811052}"/>
          </ac:spMkLst>
        </pc:spChg>
      </pc:sldChg>
      <pc:sldChg chg="modSp">
        <pc:chgData name="Brinkmann, Robin" userId="S::robin.brinkmann@multiplan.com::a5b4d75a-8cdf-439e-82ef-4be858c9c38c" providerId="AD" clId="Web-{92496218-F5B9-5739-A046-C217198B6598}" dt="2026-03-08T17:55:12.616" v="153" actId="20577"/>
        <pc:sldMkLst>
          <pc:docMk/>
          <pc:sldMk cId="660933772" sldId="364"/>
        </pc:sldMkLst>
        <pc:spChg chg="mod">
          <ac:chgData name="Brinkmann, Robin" userId="S::robin.brinkmann@multiplan.com::a5b4d75a-8cdf-439e-82ef-4be858c9c38c" providerId="AD" clId="Web-{92496218-F5B9-5739-A046-C217198B6598}" dt="2026-03-08T17:55:12.616" v="153" actId="20577"/>
          <ac:spMkLst>
            <pc:docMk/>
            <pc:sldMk cId="660933772" sldId="364"/>
            <ac:spMk id="4" creationId="{41B3A52C-0C1F-8389-3BD3-6C53A3A8332D}"/>
          </ac:spMkLst>
        </pc:spChg>
      </pc:sldChg>
      <pc:sldChg chg="modSp">
        <pc:chgData name="Brinkmann, Robin" userId="S::robin.brinkmann@multiplan.com::a5b4d75a-8cdf-439e-82ef-4be858c9c38c" providerId="AD" clId="Web-{92496218-F5B9-5739-A046-C217198B6598}" dt="2026-03-08T17:57:13.330" v="171" actId="20577"/>
        <pc:sldMkLst>
          <pc:docMk/>
          <pc:sldMk cId="3493685040" sldId="365"/>
        </pc:sldMkLst>
        <pc:spChg chg="mod">
          <ac:chgData name="Brinkmann, Robin" userId="S::robin.brinkmann@multiplan.com::a5b4d75a-8cdf-439e-82ef-4be858c9c38c" providerId="AD" clId="Web-{92496218-F5B9-5739-A046-C217198B6598}" dt="2026-03-08T17:57:13.330" v="171" actId="20577"/>
          <ac:spMkLst>
            <pc:docMk/>
            <pc:sldMk cId="3493685040" sldId="365"/>
            <ac:spMk id="4" creationId="{0D0AABED-38EA-E705-51C9-FEB69570A44F}"/>
          </ac:spMkLst>
        </pc:spChg>
      </pc:sldChg>
      <pc:sldChg chg="modSp">
        <pc:chgData name="Brinkmann, Robin" userId="S::robin.brinkmann@multiplan.com::a5b4d75a-8cdf-439e-82ef-4be858c9c38c" providerId="AD" clId="Web-{92496218-F5B9-5739-A046-C217198B6598}" dt="2026-03-08T18:02:21.595" v="298" actId="20577"/>
        <pc:sldMkLst>
          <pc:docMk/>
          <pc:sldMk cId="2448948702" sldId="366"/>
        </pc:sldMkLst>
        <pc:spChg chg="mod">
          <ac:chgData name="Brinkmann, Robin" userId="S::robin.brinkmann@multiplan.com::a5b4d75a-8cdf-439e-82ef-4be858c9c38c" providerId="AD" clId="Web-{92496218-F5B9-5739-A046-C217198B6598}" dt="2026-03-08T18:02:21.595" v="298" actId="20577"/>
          <ac:spMkLst>
            <pc:docMk/>
            <pc:sldMk cId="2448948702" sldId="366"/>
            <ac:spMk id="4" creationId="{9B52EBE7-F117-4C9E-3590-0F01DC3E6E28}"/>
          </ac:spMkLst>
        </pc:spChg>
      </pc:sldChg>
      <pc:sldChg chg="modSp">
        <pc:chgData name="Brinkmann, Robin" userId="S::robin.brinkmann@multiplan.com::a5b4d75a-8cdf-439e-82ef-4be858c9c38c" providerId="AD" clId="Web-{92496218-F5B9-5739-A046-C217198B6598}" dt="2026-03-08T18:04:20.584" v="358" actId="20577"/>
        <pc:sldMkLst>
          <pc:docMk/>
          <pc:sldMk cId="719329222" sldId="367"/>
        </pc:sldMkLst>
        <pc:spChg chg="mod">
          <ac:chgData name="Brinkmann, Robin" userId="S::robin.brinkmann@multiplan.com::a5b4d75a-8cdf-439e-82ef-4be858c9c38c" providerId="AD" clId="Web-{92496218-F5B9-5739-A046-C217198B6598}" dt="2026-03-08T18:04:20.584" v="358" actId="20577"/>
          <ac:spMkLst>
            <pc:docMk/>
            <pc:sldMk cId="719329222" sldId="367"/>
            <ac:spMk id="4" creationId="{0A562D2E-33CD-82FA-C315-D43D20E52826}"/>
          </ac:spMkLst>
        </pc:spChg>
        <pc:spChg chg="mod">
          <ac:chgData name="Brinkmann, Robin" userId="S::robin.brinkmann@multiplan.com::a5b4d75a-8cdf-439e-82ef-4be858c9c38c" providerId="AD" clId="Web-{92496218-F5B9-5739-A046-C217198B6598}" dt="2026-03-08T18:02:35.533" v="314" actId="20577"/>
          <ac:spMkLst>
            <pc:docMk/>
            <pc:sldMk cId="719329222" sldId="367"/>
            <ac:spMk id="5" creationId="{BE4EFBE5-90C3-3DBC-178F-2CA0A469D6FC}"/>
          </ac:spMkLst>
        </pc:spChg>
      </pc:sldChg>
      <pc:sldChg chg="modSp">
        <pc:chgData name="Brinkmann, Robin" userId="S::robin.brinkmann@multiplan.com::a5b4d75a-8cdf-439e-82ef-4be858c9c38c" providerId="AD" clId="Web-{92496218-F5B9-5739-A046-C217198B6598}" dt="2026-03-08T18:07:09.667" v="431" actId="20577"/>
        <pc:sldMkLst>
          <pc:docMk/>
          <pc:sldMk cId="2012624526" sldId="368"/>
        </pc:sldMkLst>
        <pc:spChg chg="mod">
          <ac:chgData name="Brinkmann, Robin" userId="S::robin.brinkmann@multiplan.com::a5b4d75a-8cdf-439e-82ef-4be858c9c38c" providerId="AD" clId="Web-{92496218-F5B9-5739-A046-C217198B6598}" dt="2026-03-08T18:07:09.667" v="431" actId="20577"/>
          <ac:spMkLst>
            <pc:docMk/>
            <pc:sldMk cId="2012624526" sldId="368"/>
            <ac:spMk id="4" creationId="{B85FCA81-4B47-3EB3-56FE-50A4398788C0}"/>
          </ac:spMkLst>
        </pc:spChg>
      </pc:sldChg>
      <pc:sldChg chg="modSp">
        <pc:chgData name="Brinkmann, Robin" userId="S::robin.brinkmann@multiplan.com::a5b4d75a-8cdf-439e-82ef-4be858c9c38c" providerId="AD" clId="Web-{92496218-F5B9-5739-A046-C217198B6598}" dt="2026-03-08T18:13:49.320" v="643" actId="20577"/>
        <pc:sldMkLst>
          <pc:docMk/>
          <pc:sldMk cId="2041189744" sldId="369"/>
        </pc:sldMkLst>
        <pc:spChg chg="mod">
          <ac:chgData name="Brinkmann, Robin" userId="S::robin.brinkmann@multiplan.com::a5b4d75a-8cdf-439e-82ef-4be858c9c38c" providerId="AD" clId="Web-{92496218-F5B9-5739-A046-C217198B6598}" dt="2026-03-08T18:13:49.320" v="643" actId="20577"/>
          <ac:spMkLst>
            <pc:docMk/>
            <pc:sldMk cId="2041189744" sldId="369"/>
            <ac:spMk id="4" creationId="{834033B2-5136-4BCD-B25D-42A44289C726}"/>
          </ac:spMkLst>
        </pc:spChg>
      </pc:sldChg>
    </pc:docChg>
  </pc:docChgLst>
  <pc:docChgLst>
    <pc:chgData name="Brinkmann, Robin" userId="S::robin.brinkmann@multiplan.com::a5b4d75a-8cdf-439e-82ef-4be858c9c38c" providerId="AD" clId="Web-{E7369604-CCF2-61C7-C930-2C3CA1B95C18}"/>
    <pc:docChg chg="modSld">
      <pc:chgData name="Brinkmann, Robin" userId="S::robin.brinkmann@multiplan.com::a5b4d75a-8cdf-439e-82ef-4be858c9c38c" providerId="AD" clId="Web-{E7369604-CCF2-61C7-C930-2C3CA1B95C18}" dt="2026-03-16T16:13:24.270" v="147" actId="20577"/>
      <pc:docMkLst>
        <pc:docMk/>
      </pc:docMkLst>
      <pc:sldChg chg="modSp">
        <pc:chgData name="Brinkmann, Robin" userId="S::robin.brinkmann@multiplan.com::a5b4d75a-8cdf-439e-82ef-4be858c9c38c" providerId="AD" clId="Web-{E7369604-CCF2-61C7-C930-2C3CA1B95C18}" dt="2026-03-16T16:10:47.535" v="34" actId="20577"/>
        <pc:sldMkLst>
          <pc:docMk/>
          <pc:sldMk cId="660933772" sldId="364"/>
        </pc:sldMkLst>
        <pc:spChg chg="mod">
          <ac:chgData name="Brinkmann, Robin" userId="S::robin.brinkmann@multiplan.com::a5b4d75a-8cdf-439e-82ef-4be858c9c38c" providerId="AD" clId="Web-{E7369604-CCF2-61C7-C930-2C3CA1B95C18}" dt="2026-03-16T16:10:47.535" v="34" actId="20577"/>
          <ac:spMkLst>
            <pc:docMk/>
            <pc:sldMk cId="660933772" sldId="364"/>
            <ac:spMk id="4" creationId="{41B3A52C-0C1F-8389-3BD3-6C53A3A8332D}"/>
          </ac:spMkLst>
        </pc:spChg>
      </pc:sldChg>
      <pc:sldChg chg="modSp">
        <pc:chgData name="Brinkmann, Robin" userId="S::robin.brinkmann@multiplan.com::a5b4d75a-8cdf-439e-82ef-4be858c9c38c" providerId="AD" clId="Web-{E7369604-CCF2-61C7-C930-2C3CA1B95C18}" dt="2026-03-16T16:11:39.379" v="93" actId="20577"/>
        <pc:sldMkLst>
          <pc:docMk/>
          <pc:sldMk cId="3493685040" sldId="365"/>
        </pc:sldMkLst>
        <pc:spChg chg="mod">
          <ac:chgData name="Brinkmann, Robin" userId="S::robin.brinkmann@multiplan.com::a5b4d75a-8cdf-439e-82ef-4be858c9c38c" providerId="AD" clId="Web-{E7369604-CCF2-61C7-C930-2C3CA1B95C18}" dt="2026-03-16T16:11:39.379" v="93" actId="20577"/>
          <ac:spMkLst>
            <pc:docMk/>
            <pc:sldMk cId="3493685040" sldId="365"/>
            <ac:spMk id="4" creationId="{0D0AABED-38EA-E705-51C9-FEB69570A44F}"/>
          </ac:spMkLst>
        </pc:spChg>
      </pc:sldChg>
      <pc:sldChg chg="modSp">
        <pc:chgData name="Brinkmann, Robin" userId="S::robin.brinkmann@multiplan.com::a5b4d75a-8cdf-439e-82ef-4be858c9c38c" providerId="AD" clId="Web-{E7369604-CCF2-61C7-C930-2C3CA1B95C18}" dt="2026-03-16T16:12:12.145" v="121" actId="20577"/>
        <pc:sldMkLst>
          <pc:docMk/>
          <pc:sldMk cId="2448948702" sldId="366"/>
        </pc:sldMkLst>
        <pc:spChg chg="mod">
          <ac:chgData name="Brinkmann, Robin" userId="S::robin.brinkmann@multiplan.com::a5b4d75a-8cdf-439e-82ef-4be858c9c38c" providerId="AD" clId="Web-{E7369604-CCF2-61C7-C930-2C3CA1B95C18}" dt="2026-03-16T16:12:12.145" v="121" actId="20577"/>
          <ac:spMkLst>
            <pc:docMk/>
            <pc:sldMk cId="2448948702" sldId="366"/>
            <ac:spMk id="4" creationId="{9B52EBE7-F117-4C9E-3590-0F01DC3E6E28}"/>
          </ac:spMkLst>
        </pc:spChg>
        <pc:spChg chg="mod">
          <ac:chgData name="Brinkmann, Robin" userId="S::robin.brinkmann@multiplan.com::a5b4d75a-8cdf-439e-82ef-4be858c9c38c" providerId="AD" clId="Web-{E7369604-CCF2-61C7-C930-2C3CA1B95C18}" dt="2026-03-16T16:11:46.535" v="95" actId="20577"/>
          <ac:spMkLst>
            <pc:docMk/>
            <pc:sldMk cId="2448948702" sldId="366"/>
            <ac:spMk id="5" creationId="{5B506EDD-E4DF-723F-7F2E-F2C991D1D271}"/>
          </ac:spMkLst>
        </pc:spChg>
      </pc:sldChg>
      <pc:sldChg chg="modSp">
        <pc:chgData name="Brinkmann, Robin" userId="S::robin.brinkmann@multiplan.com::a5b4d75a-8cdf-439e-82ef-4be858c9c38c" providerId="AD" clId="Web-{E7369604-CCF2-61C7-C930-2C3CA1B95C18}" dt="2026-03-16T16:12:26.145" v="123" actId="20577"/>
        <pc:sldMkLst>
          <pc:docMk/>
          <pc:sldMk cId="719329222" sldId="367"/>
        </pc:sldMkLst>
        <pc:spChg chg="mod">
          <ac:chgData name="Brinkmann, Robin" userId="S::robin.brinkmann@multiplan.com::a5b4d75a-8cdf-439e-82ef-4be858c9c38c" providerId="AD" clId="Web-{E7369604-CCF2-61C7-C930-2C3CA1B95C18}" dt="2026-03-16T16:12:26.145" v="123" actId="20577"/>
          <ac:spMkLst>
            <pc:docMk/>
            <pc:sldMk cId="719329222" sldId="367"/>
            <ac:spMk id="4" creationId="{0A562D2E-33CD-82FA-C315-D43D20E52826}"/>
          </ac:spMkLst>
        </pc:spChg>
      </pc:sldChg>
      <pc:sldChg chg="modSp">
        <pc:chgData name="Brinkmann, Robin" userId="S::robin.brinkmann@multiplan.com::a5b4d75a-8cdf-439e-82ef-4be858c9c38c" providerId="AD" clId="Web-{E7369604-CCF2-61C7-C930-2C3CA1B95C18}" dt="2026-03-16T16:13:08.926" v="143" actId="20577"/>
        <pc:sldMkLst>
          <pc:docMk/>
          <pc:sldMk cId="2012624526" sldId="368"/>
        </pc:sldMkLst>
        <pc:spChg chg="mod">
          <ac:chgData name="Brinkmann, Robin" userId="S::robin.brinkmann@multiplan.com::a5b4d75a-8cdf-439e-82ef-4be858c9c38c" providerId="AD" clId="Web-{E7369604-CCF2-61C7-C930-2C3CA1B95C18}" dt="2026-03-16T16:13:08.926" v="143" actId="20577"/>
          <ac:spMkLst>
            <pc:docMk/>
            <pc:sldMk cId="2012624526" sldId="368"/>
            <ac:spMk id="4" creationId="{B85FCA81-4B47-3EB3-56FE-50A4398788C0}"/>
          </ac:spMkLst>
        </pc:spChg>
      </pc:sldChg>
      <pc:sldChg chg="modSp">
        <pc:chgData name="Brinkmann, Robin" userId="S::robin.brinkmann@multiplan.com::a5b4d75a-8cdf-439e-82ef-4be858c9c38c" providerId="AD" clId="Web-{E7369604-CCF2-61C7-C930-2C3CA1B95C18}" dt="2026-03-16T16:13:24.270" v="147" actId="20577"/>
        <pc:sldMkLst>
          <pc:docMk/>
          <pc:sldMk cId="2041189744" sldId="369"/>
        </pc:sldMkLst>
        <pc:spChg chg="mod">
          <ac:chgData name="Brinkmann, Robin" userId="S::robin.brinkmann@multiplan.com::a5b4d75a-8cdf-439e-82ef-4be858c9c38c" providerId="AD" clId="Web-{E7369604-CCF2-61C7-C930-2C3CA1B95C18}" dt="2026-03-16T16:13:24.270" v="147" actId="20577"/>
          <ac:spMkLst>
            <pc:docMk/>
            <pc:sldMk cId="2041189744" sldId="369"/>
            <ac:spMk id="4" creationId="{834033B2-5136-4BCD-B25D-42A44289C726}"/>
          </ac:spMkLst>
        </pc:spChg>
      </pc:sldChg>
    </pc:docChg>
  </pc:docChgLst>
  <pc:docChgLst>
    <pc:chgData clId="Web-{92496218-F5B9-5739-A046-C217198B6598}"/>
    <pc:docChg chg="modSld">
      <pc:chgData name="" userId="" providerId="" clId="Web-{92496218-F5B9-5739-A046-C217198B6598}" dt="2026-03-08T17:47:17.982" v="3" actId="20577"/>
      <pc:docMkLst>
        <pc:docMk/>
      </pc:docMkLst>
      <pc:sldChg chg="modSp">
        <pc:chgData name="" userId="" providerId="" clId="Web-{92496218-F5B9-5739-A046-C217198B6598}" dt="2026-03-08T17:47:17.982" v="3" actId="20577"/>
        <pc:sldMkLst>
          <pc:docMk/>
          <pc:sldMk cId="1167370845" sldId="286"/>
        </pc:sldMkLst>
        <pc:spChg chg="mod">
          <ac:chgData name="" userId="" providerId="" clId="Web-{92496218-F5B9-5739-A046-C217198B6598}" dt="2026-03-08T17:47:17.982" v="3" actId="20577"/>
          <ac:spMkLst>
            <pc:docMk/>
            <pc:sldMk cId="1167370845" sldId="286"/>
            <ac:spMk id="5" creationId="{DD35E963-2ECF-0F16-CF14-4F70F0811052}"/>
          </ac:spMkLst>
        </pc:spChg>
      </pc:sldChg>
    </pc:docChg>
  </pc:docChgLst>
  <pc:docChgLst>
    <pc:chgData name="Brinkmann, Robin" userId="S::robin.brinkmann@multiplan.com::a5b4d75a-8cdf-439e-82ef-4be858c9c38c" providerId="AD" clId="Web-{71498431-6143-6DBB-03F2-B1EF3901A39E}"/>
    <pc:docChg chg="modSld">
      <pc:chgData name="Brinkmann, Robin" userId="S::robin.brinkmann@multiplan.com::a5b4d75a-8cdf-439e-82ef-4be858c9c38c" providerId="AD" clId="Web-{71498431-6143-6DBB-03F2-B1EF3901A39E}" dt="2026-02-25T17:42:40.328" v="1317"/>
      <pc:docMkLst>
        <pc:docMk/>
      </pc:docMkLst>
      <pc:sldChg chg="delSp modSp delAnim">
        <pc:chgData name="Brinkmann, Robin" userId="S::robin.brinkmann@multiplan.com::a5b4d75a-8cdf-439e-82ef-4be858c9c38c" providerId="AD" clId="Web-{71498431-6143-6DBB-03F2-B1EF3901A39E}" dt="2026-02-25T17:32:05.174" v="1016" actId="20577"/>
        <pc:sldMkLst>
          <pc:docMk/>
          <pc:sldMk cId="0" sldId="260"/>
        </pc:sldMkLst>
        <pc:spChg chg="mod">
          <ac:chgData name="Brinkmann, Robin" userId="S::robin.brinkmann@multiplan.com::a5b4d75a-8cdf-439e-82ef-4be858c9c38c" providerId="AD" clId="Web-{71498431-6143-6DBB-03F2-B1EF3901A39E}" dt="2026-02-25T17:32:05.174" v="1016" actId="20577"/>
          <ac:spMkLst>
            <pc:docMk/>
            <pc:sldMk cId="0" sldId="260"/>
            <ac:spMk id="4" creationId="{00000000-0000-0000-0000-000000000000}"/>
          </ac:spMkLst>
        </pc:spChg>
        <pc:spChg chg="mod">
          <ac:chgData name="Brinkmann, Robin" userId="S::robin.brinkmann@multiplan.com::a5b4d75a-8cdf-439e-82ef-4be858c9c38c" providerId="AD" clId="Web-{71498431-6143-6DBB-03F2-B1EF3901A39E}" dt="2026-02-25T17:30:38.377" v="954" actId="20577"/>
          <ac:spMkLst>
            <pc:docMk/>
            <pc:sldMk cId="0" sldId="260"/>
            <ac:spMk id="5" creationId="{00000000-0000-0000-0000-000000000000}"/>
          </ac:spMkLst>
        </pc:spChg>
      </pc:sldChg>
      <pc:sldChg chg="delSp modSp delAnim">
        <pc:chgData name="Brinkmann, Robin" userId="S::robin.brinkmann@multiplan.com::a5b4d75a-8cdf-439e-82ef-4be858c9c38c" providerId="AD" clId="Web-{71498431-6143-6DBB-03F2-B1EF3901A39E}" dt="2026-02-25T17:12:08.538" v="99"/>
        <pc:sldMkLst>
          <pc:docMk/>
          <pc:sldMk cId="1167370845" sldId="286"/>
        </pc:sldMkLst>
        <pc:spChg chg="mod">
          <ac:chgData name="Brinkmann, Robin" userId="S::robin.brinkmann@multiplan.com::a5b4d75a-8cdf-439e-82ef-4be858c9c38c" providerId="AD" clId="Web-{71498431-6143-6DBB-03F2-B1EF3901A39E}" dt="2026-02-25T17:11:10.351" v="56" actId="20577"/>
          <ac:spMkLst>
            <pc:docMk/>
            <pc:sldMk cId="1167370845" sldId="286"/>
            <ac:spMk id="3" creationId="{CF249299-DC2F-9E02-8C98-1AF5905E012B}"/>
          </ac:spMkLst>
        </pc:spChg>
        <pc:spChg chg="mod">
          <ac:chgData name="Brinkmann, Robin" userId="S::robin.brinkmann@multiplan.com::a5b4d75a-8cdf-439e-82ef-4be858c9c38c" providerId="AD" clId="Web-{71498431-6143-6DBB-03F2-B1EF3901A39E}" dt="2026-02-25T17:12:06.553" v="98" actId="20577"/>
          <ac:spMkLst>
            <pc:docMk/>
            <pc:sldMk cId="1167370845" sldId="286"/>
            <ac:spMk id="5" creationId="{DD35E963-2ECF-0F16-CF14-4F70F0811052}"/>
          </ac:spMkLst>
        </pc:spChg>
      </pc:sldChg>
      <pc:sldChg chg="delSp modSp delAnim">
        <pc:chgData name="Brinkmann, Robin" userId="S::robin.brinkmann@multiplan.com::a5b4d75a-8cdf-439e-82ef-4be858c9c38c" providerId="AD" clId="Web-{71498431-6143-6DBB-03F2-B1EF3901A39E}" dt="2026-02-25T17:42:25.484" v="1311"/>
        <pc:sldMkLst>
          <pc:docMk/>
          <pc:sldMk cId="660933772" sldId="364"/>
        </pc:sldMkLst>
        <pc:spChg chg="mod">
          <ac:chgData name="Brinkmann, Robin" userId="S::robin.brinkmann@multiplan.com::a5b4d75a-8cdf-439e-82ef-4be858c9c38c" providerId="AD" clId="Web-{71498431-6143-6DBB-03F2-B1EF3901A39E}" dt="2026-02-25T17:33:43.095" v="1022" actId="20577"/>
          <ac:spMkLst>
            <pc:docMk/>
            <pc:sldMk cId="660933772" sldId="364"/>
            <ac:spMk id="4" creationId="{41B3A52C-0C1F-8389-3BD3-6C53A3A8332D}"/>
          </ac:spMkLst>
        </pc:spChg>
        <pc:spChg chg="mod">
          <ac:chgData name="Brinkmann, Robin" userId="S::robin.brinkmann@multiplan.com::a5b4d75a-8cdf-439e-82ef-4be858c9c38c" providerId="AD" clId="Web-{71498431-6143-6DBB-03F2-B1EF3901A39E}" dt="2026-02-25T17:15:00.193" v="292" actId="20577"/>
          <ac:spMkLst>
            <pc:docMk/>
            <pc:sldMk cId="660933772" sldId="364"/>
            <ac:spMk id="5" creationId="{03BA19A1-31CA-733F-9825-672DCD5352C1}"/>
          </ac:spMkLst>
        </pc:spChg>
      </pc:sldChg>
      <pc:sldChg chg="delSp modSp delAnim">
        <pc:chgData name="Brinkmann, Robin" userId="S::robin.brinkmann@multiplan.com::a5b4d75a-8cdf-439e-82ef-4be858c9c38c" providerId="AD" clId="Web-{71498431-6143-6DBB-03F2-B1EF3901A39E}" dt="2026-02-25T17:42:27.828" v="1312"/>
        <pc:sldMkLst>
          <pc:docMk/>
          <pc:sldMk cId="3493685040" sldId="365"/>
        </pc:sldMkLst>
        <pc:spChg chg="mod">
          <ac:chgData name="Brinkmann, Robin" userId="S::robin.brinkmann@multiplan.com::a5b4d75a-8cdf-439e-82ef-4be858c9c38c" providerId="AD" clId="Web-{71498431-6143-6DBB-03F2-B1EF3901A39E}" dt="2026-02-25T17:18:32.834" v="593" actId="20577"/>
          <ac:spMkLst>
            <pc:docMk/>
            <pc:sldMk cId="3493685040" sldId="365"/>
            <ac:spMk id="4" creationId="{0D0AABED-38EA-E705-51C9-FEB69570A44F}"/>
          </ac:spMkLst>
        </pc:spChg>
        <pc:spChg chg="mod">
          <ac:chgData name="Brinkmann, Robin" userId="S::robin.brinkmann@multiplan.com::a5b4d75a-8cdf-439e-82ef-4be858c9c38c" providerId="AD" clId="Web-{71498431-6143-6DBB-03F2-B1EF3901A39E}" dt="2026-02-25T17:16:35.412" v="420" actId="20577"/>
          <ac:spMkLst>
            <pc:docMk/>
            <pc:sldMk cId="3493685040" sldId="365"/>
            <ac:spMk id="5" creationId="{63A31A4F-BCEE-8290-481E-C8430DE1D771}"/>
          </ac:spMkLst>
        </pc:spChg>
      </pc:sldChg>
      <pc:sldChg chg="delSp modSp delAnim">
        <pc:chgData name="Brinkmann, Robin" userId="S::robin.brinkmann@multiplan.com::a5b4d75a-8cdf-439e-82ef-4be858c9c38c" providerId="AD" clId="Web-{71498431-6143-6DBB-03F2-B1EF3901A39E}" dt="2026-02-25T17:42:30.390" v="1313"/>
        <pc:sldMkLst>
          <pc:docMk/>
          <pc:sldMk cId="2448948702" sldId="366"/>
        </pc:sldMkLst>
        <pc:spChg chg="mod">
          <ac:chgData name="Brinkmann, Robin" userId="S::robin.brinkmann@multiplan.com::a5b4d75a-8cdf-439e-82ef-4be858c9c38c" providerId="AD" clId="Web-{71498431-6143-6DBB-03F2-B1EF3901A39E}" dt="2026-02-25T17:21:09.755" v="734" actId="20577"/>
          <ac:spMkLst>
            <pc:docMk/>
            <pc:sldMk cId="2448948702" sldId="366"/>
            <ac:spMk id="4" creationId="{9B52EBE7-F117-4C9E-3590-0F01DC3E6E28}"/>
          </ac:spMkLst>
        </pc:spChg>
        <pc:spChg chg="mod">
          <ac:chgData name="Brinkmann, Robin" userId="S::robin.brinkmann@multiplan.com::a5b4d75a-8cdf-439e-82ef-4be858c9c38c" providerId="AD" clId="Web-{71498431-6143-6DBB-03F2-B1EF3901A39E}" dt="2026-02-25T17:19:39.896" v="622" actId="20577"/>
          <ac:spMkLst>
            <pc:docMk/>
            <pc:sldMk cId="2448948702" sldId="366"/>
            <ac:spMk id="5" creationId="{5B506EDD-E4DF-723F-7F2E-F2C991D1D271}"/>
          </ac:spMkLst>
        </pc:spChg>
      </pc:sldChg>
      <pc:sldChg chg="delSp modSp delAnim">
        <pc:chgData name="Brinkmann, Robin" userId="S::robin.brinkmann@multiplan.com::a5b4d75a-8cdf-439e-82ef-4be858c9c38c" providerId="AD" clId="Web-{71498431-6143-6DBB-03F2-B1EF3901A39E}" dt="2026-02-25T17:42:36.078" v="1314"/>
        <pc:sldMkLst>
          <pc:docMk/>
          <pc:sldMk cId="719329222" sldId="367"/>
        </pc:sldMkLst>
        <pc:spChg chg="mod">
          <ac:chgData name="Brinkmann, Robin" userId="S::robin.brinkmann@multiplan.com::a5b4d75a-8cdf-439e-82ef-4be858c9c38c" providerId="AD" clId="Web-{71498431-6143-6DBB-03F2-B1EF3901A39E}" dt="2026-02-25T17:24:49.160" v="919" actId="20577"/>
          <ac:spMkLst>
            <pc:docMk/>
            <pc:sldMk cId="719329222" sldId="367"/>
            <ac:spMk id="4" creationId="{0A562D2E-33CD-82FA-C315-D43D20E52826}"/>
          </ac:spMkLst>
        </pc:spChg>
        <pc:spChg chg="mod">
          <ac:chgData name="Brinkmann, Robin" userId="S::robin.brinkmann@multiplan.com::a5b4d75a-8cdf-439e-82ef-4be858c9c38c" providerId="AD" clId="Web-{71498431-6143-6DBB-03F2-B1EF3901A39E}" dt="2026-02-25T17:21:49.833" v="754" actId="20577"/>
          <ac:spMkLst>
            <pc:docMk/>
            <pc:sldMk cId="719329222" sldId="367"/>
            <ac:spMk id="5" creationId="{BE4EFBE5-90C3-3DBC-178F-2CA0A469D6FC}"/>
          </ac:spMkLst>
        </pc:spChg>
      </pc:sldChg>
      <pc:sldChg chg="delSp modSp delAnim">
        <pc:chgData name="Brinkmann, Robin" userId="S::robin.brinkmann@multiplan.com::a5b4d75a-8cdf-439e-82ef-4be858c9c38c" providerId="AD" clId="Web-{71498431-6143-6DBB-03F2-B1EF3901A39E}" dt="2026-02-25T17:42:36.156" v="1315"/>
        <pc:sldMkLst>
          <pc:docMk/>
          <pc:sldMk cId="2012624526" sldId="368"/>
        </pc:sldMkLst>
        <pc:spChg chg="mod">
          <ac:chgData name="Brinkmann, Robin" userId="S::robin.brinkmann@multiplan.com::a5b4d75a-8cdf-439e-82ef-4be858c9c38c" providerId="AD" clId="Web-{71498431-6143-6DBB-03F2-B1EF3901A39E}" dt="2026-02-25T17:38:38.783" v="1172" actId="20577"/>
          <ac:spMkLst>
            <pc:docMk/>
            <pc:sldMk cId="2012624526" sldId="368"/>
            <ac:spMk id="4" creationId="{B85FCA81-4B47-3EB3-56FE-50A4398788C0}"/>
          </ac:spMkLst>
        </pc:spChg>
        <pc:spChg chg="mod">
          <ac:chgData name="Brinkmann, Robin" userId="S::robin.brinkmann@multiplan.com::a5b4d75a-8cdf-439e-82ef-4be858c9c38c" providerId="AD" clId="Web-{71498431-6143-6DBB-03F2-B1EF3901A39E}" dt="2026-02-25T17:25:16.816" v="931" actId="20577"/>
          <ac:spMkLst>
            <pc:docMk/>
            <pc:sldMk cId="2012624526" sldId="368"/>
            <ac:spMk id="5" creationId="{400093E1-074E-4FA0-37EC-6DDBEE6E6F0D}"/>
          </ac:spMkLst>
        </pc:spChg>
      </pc:sldChg>
      <pc:sldChg chg="delSp modSp delAnim">
        <pc:chgData name="Brinkmann, Robin" userId="S::robin.brinkmann@multiplan.com::a5b4d75a-8cdf-439e-82ef-4be858c9c38c" providerId="AD" clId="Web-{71498431-6143-6DBB-03F2-B1EF3901A39E}" dt="2026-02-25T17:42:40.265" v="1316"/>
        <pc:sldMkLst>
          <pc:docMk/>
          <pc:sldMk cId="2041189744" sldId="369"/>
        </pc:sldMkLst>
        <pc:spChg chg="mod">
          <ac:chgData name="Brinkmann, Robin" userId="S::robin.brinkmann@multiplan.com::a5b4d75a-8cdf-439e-82ef-4be858c9c38c" providerId="AD" clId="Web-{71498431-6143-6DBB-03F2-B1EF3901A39E}" dt="2026-02-25T17:40:49" v="1214" actId="1076"/>
          <ac:spMkLst>
            <pc:docMk/>
            <pc:sldMk cId="2041189744" sldId="369"/>
            <ac:spMk id="4" creationId="{834033B2-5136-4BCD-B25D-42A44289C726}"/>
          </ac:spMkLst>
        </pc:spChg>
        <pc:spChg chg="mod">
          <ac:chgData name="Brinkmann, Robin" userId="S::robin.brinkmann@multiplan.com::a5b4d75a-8cdf-439e-82ef-4be858c9c38c" providerId="AD" clId="Web-{71498431-6143-6DBB-03F2-B1EF3901A39E}" dt="2026-02-25T17:40:57.328" v="1226" actId="20577"/>
          <ac:spMkLst>
            <pc:docMk/>
            <pc:sldMk cId="2041189744" sldId="369"/>
            <ac:spMk id="5" creationId="{88A16AD1-2B39-1DF0-A8C1-AF2E868E221D}"/>
          </ac:spMkLst>
        </pc:spChg>
      </pc:sldChg>
      <pc:sldChg chg="delSp modSp delAnim">
        <pc:chgData name="Brinkmann, Robin" userId="S::robin.brinkmann@multiplan.com::a5b4d75a-8cdf-439e-82ef-4be858c9c38c" providerId="AD" clId="Web-{71498431-6143-6DBB-03F2-B1EF3901A39E}" dt="2026-02-25T17:42:40.328" v="1317"/>
        <pc:sldMkLst>
          <pc:docMk/>
          <pc:sldMk cId="545662336" sldId="2147483622"/>
        </pc:sldMkLst>
        <pc:spChg chg="mod">
          <ac:chgData name="Brinkmann, Robin" userId="S::robin.brinkmann@multiplan.com::a5b4d75a-8cdf-439e-82ef-4be858c9c38c" providerId="AD" clId="Web-{71498431-6143-6DBB-03F2-B1EF3901A39E}" dt="2026-02-25T17:42:10.625" v="1310" actId="20577"/>
          <ac:spMkLst>
            <pc:docMk/>
            <pc:sldMk cId="545662336" sldId="2147483622"/>
            <ac:spMk id="14" creationId="{BA4A8579-2568-1017-C43D-6D573F85E4B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B500C5-73E7-9C69-7ED2-0FD4EFF462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ED9C0C-6288-F619-21A5-A83A1BB1036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9F5BE-F99E-49CA-B1FF-89FC38E40879}" type="datetimeFigureOut">
              <a:rPr lang="en-US" smtClean="0"/>
              <a:t>3/16/2026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BF3EA5-4B00-BF42-64D6-83D1067B9F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F1E5FF-E3C9-7B5C-BD17-88B78C0CEC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BE419-C6A8-4801-81A8-0138505C4F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75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1ED58-49B7-4441-B905-75303AB02FE9}" type="datetimeFigureOut">
              <a:t>3/16/2026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D3F24-5C1D-4043-9A1C-53A15F4A8DE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9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D3F24-5C1D-4043-9A1C-53A15F4A8D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82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D3F24-5C1D-4043-9A1C-53A15F4A8DE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20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44EFC-DEAA-1D34-C767-F0F8C5FC4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45DEE3-D799-E305-5ADB-363AD2A2FF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56EE2B-99CF-312B-5F1E-3CB1A64237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0A9DE-C3F4-7754-D512-7C2552EFBB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D3F24-5C1D-4043-9A1C-53A15F4A8DE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34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46A3F-C51F-43B2-9AB2-F977E4FEC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23329C-1D5F-133A-8046-6398D6473C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66D891-D1AE-68B7-8675-553BBBAD36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B305A-8D1D-3523-B1BA-50841422D2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D3F24-5C1D-4043-9A1C-53A15F4A8D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47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94D55-69E0-937A-B6C3-5FE53F676F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D95999-B255-602C-F7DF-C263DD668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42699E-A0E1-56E3-464E-85BF598A42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89520-E45A-13F8-750F-F0622557C9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D3F24-5C1D-4043-9A1C-53A15F4A8DE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02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C7E5D-2812-BD60-D5F0-7D70A3580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33784A-648B-DAC6-0CB3-8C68C8CFA5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25E208-D60F-8702-3B58-3B98B48306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D1D4D0-1584-C5D7-0A98-10CD236DA1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D3F24-5C1D-4043-9A1C-53A15F4A8DE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25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DD279-AA34-348E-2C3F-4889F3837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A3D110-C58A-B0DE-A5E9-B0D819CC1F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DDD806-A7A7-3284-AA8D-17470B11FA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791EC1-1FBC-37CA-6C87-7162D4CDA2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D3F24-5C1D-4043-9A1C-53A15F4A8D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591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4CD86-58CB-7124-C853-B3C1EE1E0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2E5005-E1F5-036A-44D4-80A3DDCFAD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2CD8A4-8A3D-4C31-0E93-E7F1530B19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AB644-CD26-FC32-CAA7-24FFBF9AD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D3F24-5C1D-4043-9A1C-53A15F4A8D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53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D3F24-5C1D-4043-9A1C-53A15F4A8DE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49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DD353D-365C-6C1B-3F48-F3CCFC6A30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648510"/>
            <a:ext cx="12192002" cy="6178551"/>
          </a:xfrm>
          <a:prstGeom prst="rect">
            <a:avLst/>
          </a:prstGeom>
        </p:spPr>
      </p:pic>
      <p:pic>
        <p:nvPicPr>
          <p:cNvPr id="5" name="Picture 4" descr="A black and white rectangle&#10;&#10;AI-generated content may be incorrect.">
            <a:extLst>
              <a:ext uri="{FF2B5EF4-FFF2-40B4-BE49-F238E27FC236}">
                <a16:creationId xmlns:a16="http://schemas.microsoft.com/office/drawing/2014/main" id="{9F59D6D3-62FE-CE0B-9E70-FD65FB30B7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4820079"/>
            <a:ext cx="12217623" cy="2074449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AAE13CC2-F215-FFDF-401E-794691A73B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9161" y="1756084"/>
            <a:ext cx="2859088" cy="21895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 b="1" i="0" spc="100" baseline="0">
                <a:solidFill>
                  <a:schemeClr val="accent5"/>
                </a:solidFill>
                <a:latin typeface="Lexend SemiBold" pitchFamily="2" charset="77"/>
                <a:cs typeface="Gotham Book" pitchFamily="2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11D1BEA4-BD3A-01A3-E7A0-1DF8F93A1F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9161" y="4370916"/>
            <a:ext cx="2859088" cy="218959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None/>
              <a:defRPr sz="1200" b="0" i="0" baseline="0">
                <a:solidFill>
                  <a:schemeClr val="bg2"/>
                </a:solidFill>
                <a:latin typeface="Lexend Medium" pitchFamily="2" charset="77"/>
                <a:cs typeface="Gotham Book" pitchFamily="2" charset="0"/>
              </a:defRPr>
            </a:lvl1pPr>
          </a:lstStyle>
          <a:p>
            <a:pPr lvl="0"/>
            <a:r>
              <a:rPr lang="en-US"/>
              <a:t>Presenter Name  |  Date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56D18A-6434-4A4B-9200-2EF9801479B7}"/>
              </a:ext>
            </a:extLst>
          </p:cNvPr>
          <p:cNvSpPr/>
          <p:nvPr userDrawn="1"/>
        </p:nvSpPr>
        <p:spPr>
          <a:xfrm>
            <a:off x="-1" y="0"/>
            <a:ext cx="12192001" cy="17417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3"/>
              </a:gs>
              <a:gs pos="65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FF4E22-744F-C603-765B-45340D53B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161" y="2151275"/>
            <a:ext cx="5782654" cy="1739182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400" b="1" i="0" kern="1200" spc="-100" baseline="0" dirty="0">
                <a:solidFill>
                  <a:schemeClr val="bg1"/>
                </a:solidFill>
                <a:latin typeface="Rubik SemiBold" pitchFamily="2" charset="-79"/>
                <a:ea typeface="+mn-ea"/>
                <a:cs typeface="Rubik SemiBold" pitchFamily="2" charset="-79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Click to edit Master title style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0C37E2F-E6CA-9FC5-6B3A-B1B80555BCD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14137" y="743993"/>
            <a:ext cx="4692769" cy="5465497"/>
          </a:xfrm>
          <a:custGeom>
            <a:avLst/>
            <a:gdLst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518249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232043 w 4684433"/>
              <a:gd name="connsiteY4" fmla="*/ 1007988 h 5335508"/>
              <a:gd name="connsiteX5" fmla="*/ 1518249 w 4684433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4143 w 4685967"/>
              <a:gd name="connsiteY2" fmla="*/ 5010643 h 5352760"/>
              <a:gd name="connsiteX3" fmla="*/ 4685967 w 4685967"/>
              <a:gd name="connsiteY3" fmla="*/ 5352760 h 5352760"/>
              <a:gd name="connsiteX4" fmla="*/ 1534 w 4685967"/>
              <a:gd name="connsiteY4" fmla="*/ 5352760 h 5352760"/>
              <a:gd name="connsiteX5" fmla="*/ 0 w 4685967"/>
              <a:gd name="connsiteY5" fmla="*/ 1741232 h 5352760"/>
              <a:gd name="connsiteX6" fmla="*/ 1726817 w 4685967"/>
              <a:gd name="connsiteY6" fmla="*/ 0 h 5352760"/>
              <a:gd name="connsiteX0" fmla="*/ 1726817 w 4692769"/>
              <a:gd name="connsiteY0" fmla="*/ 0 h 5352760"/>
              <a:gd name="connsiteX1" fmla="*/ 4685967 w 4692769"/>
              <a:gd name="connsiteY1" fmla="*/ 17252 h 5352760"/>
              <a:gd name="connsiteX2" fmla="*/ 4692769 w 4692769"/>
              <a:gd name="connsiteY2" fmla="*/ 3656296 h 5352760"/>
              <a:gd name="connsiteX3" fmla="*/ 4685967 w 4692769"/>
              <a:gd name="connsiteY3" fmla="*/ 5352760 h 5352760"/>
              <a:gd name="connsiteX4" fmla="*/ 1534 w 4692769"/>
              <a:gd name="connsiteY4" fmla="*/ 5352760 h 5352760"/>
              <a:gd name="connsiteX5" fmla="*/ 0 w 4692769"/>
              <a:gd name="connsiteY5" fmla="*/ 1741232 h 5352760"/>
              <a:gd name="connsiteX6" fmla="*/ 1726817 w 4692769"/>
              <a:gd name="connsiteY6" fmla="*/ 0 h 5352760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92769" h="5370013">
                <a:moveTo>
                  <a:pt x="1726817" y="0"/>
                </a:moveTo>
                <a:lnTo>
                  <a:pt x="4685967" y="17252"/>
                </a:lnTo>
                <a:cubicBezTo>
                  <a:pt x="4688234" y="1230267"/>
                  <a:pt x="4690502" y="2443281"/>
                  <a:pt x="4692769" y="3656296"/>
                </a:cubicBezTo>
                <a:cubicBezTo>
                  <a:pt x="4690502" y="4489203"/>
                  <a:pt x="3860097" y="5347988"/>
                  <a:pt x="3072827" y="5370013"/>
                </a:cubicBezTo>
                <a:lnTo>
                  <a:pt x="1534" y="5352760"/>
                </a:lnTo>
                <a:cubicBezTo>
                  <a:pt x="1023" y="4148917"/>
                  <a:pt x="511" y="2945075"/>
                  <a:pt x="0" y="1741232"/>
                </a:cubicBezTo>
                <a:cubicBezTo>
                  <a:pt x="6262" y="830141"/>
                  <a:pt x="814783" y="5318"/>
                  <a:pt x="1726817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424180" dist="38100" dir="2700000" sx="105000" sy="105000" algn="tl" rotWithShape="0">
              <a:prstClr val="black">
                <a:alpha val="15000"/>
              </a:prstClr>
            </a:outerShdw>
          </a:effectLst>
        </p:spPr>
        <p:txBody>
          <a:bodyPr anchor="ctr" anchorCtr="0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exend Black" pitchFamily="2" charset="0"/>
              </a:defRPr>
            </a:lvl1pPr>
          </a:lstStyle>
          <a:p>
            <a:r>
              <a:rPr lang="en-US"/>
              <a:t>(CLICK TO ADD IMAGE)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831D7927-DE18-789C-E448-BD52161859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094" y="643552"/>
            <a:ext cx="1816673" cy="33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98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B8D396-38D3-C30E-0B8A-362C564289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3113" y="2444750"/>
            <a:ext cx="5322887" cy="357346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Gotham Book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r>
              <a:rPr lang="en-US"/>
              <a:t>Pellentesque habitant morbi tristique senectus et netus et malesuada fames ac turpis egestas. Proin pharetra nonummy pede. Mauris et orci.</a:t>
            </a:r>
          </a:p>
          <a:p>
            <a:pPr lvl="0"/>
            <a:endParaRPr lang="en-US"/>
          </a:p>
        </p:txBody>
      </p:sp>
      <p:pic>
        <p:nvPicPr>
          <p:cNvPr id="7" name="Picture 6" descr="A black background with blue stars&#10;&#10;AI-generated content may be incorrect.">
            <a:extLst>
              <a:ext uri="{FF2B5EF4-FFF2-40B4-BE49-F238E27FC236}">
                <a16:creationId xmlns:a16="http://schemas.microsoft.com/office/drawing/2014/main" id="{39AC3C91-68E5-18FB-AA24-715463DE38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4007" y="69175"/>
            <a:ext cx="1472763" cy="2551497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67DF9C6-1551-5D5B-CB79-7F65A19D9FF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87397" y="648285"/>
            <a:ext cx="4692769" cy="5370013"/>
          </a:xfrm>
          <a:custGeom>
            <a:avLst/>
            <a:gdLst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518249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232043 w 4684433"/>
              <a:gd name="connsiteY4" fmla="*/ 1007988 h 5335508"/>
              <a:gd name="connsiteX5" fmla="*/ 1518249 w 4684433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4143 w 4685967"/>
              <a:gd name="connsiteY2" fmla="*/ 5010643 h 5352760"/>
              <a:gd name="connsiteX3" fmla="*/ 4685967 w 4685967"/>
              <a:gd name="connsiteY3" fmla="*/ 5352760 h 5352760"/>
              <a:gd name="connsiteX4" fmla="*/ 1534 w 4685967"/>
              <a:gd name="connsiteY4" fmla="*/ 5352760 h 5352760"/>
              <a:gd name="connsiteX5" fmla="*/ 0 w 4685967"/>
              <a:gd name="connsiteY5" fmla="*/ 1741232 h 5352760"/>
              <a:gd name="connsiteX6" fmla="*/ 1726817 w 4685967"/>
              <a:gd name="connsiteY6" fmla="*/ 0 h 5352760"/>
              <a:gd name="connsiteX0" fmla="*/ 1726817 w 4692769"/>
              <a:gd name="connsiteY0" fmla="*/ 0 h 5352760"/>
              <a:gd name="connsiteX1" fmla="*/ 4685967 w 4692769"/>
              <a:gd name="connsiteY1" fmla="*/ 17252 h 5352760"/>
              <a:gd name="connsiteX2" fmla="*/ 4692769 w 4692769"/>
              <a:gd name="connsiteY2" fmla="*/ 3656296 h 5352760"/>
              <a:gd name="connsiteX3" fmla="*/ 4685967 w 4692769"/>
              <a:gd name="connsiteY3" fmla="*/ 5352760 h 5352760"/>
              <a:gd name="connsiteX4" fmla="*/ 1534 w 4692769"/>
              <a:gd name="connsiteY4" fmla="*/ 5352760 h 5352760"/>
              <a:gd name="connsiteX5" fmla="*/ 0 w 4692769"/>
              <a:gd name="connsiteY5" fmla="*/ 1741232 h 5352760"/>
              <a:gd name="connsiteX6" fmla="*/ 1726817 w 4692769"/>
              <a:gd name="connsiteY6" fmla="*/ 0 h 5352760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92769" h="5370013">
                <a:moveTo>
                  <a:pt x="1726817" y="0"/>
                </a:moveTo>
                <a:lnTo>
                  <a:pt x="4685967" y="17252"/>
                </a:lnTo>
                <a:cubicBezTo>
                  <a:pt x="4688234" y="1230267"/>
                  <a:pt x="4690502" y="2443281"/>
                  <a:pt x="4692769" y="3656296"/>
                </a:cubicBezTo>
                <a:cubicBezTo>
                  <a:pt x="4690502" y="4489203"/>
                  <a:pt x="3860097" y="5347988"/>
                  <a:pt x="3072827" y="5370013"/>
                </a:cubicBezTo>
                <a:lnTo>
                  <a:pt x="1534" y="5352760"/>
                </a:lnTo>
                <a:cubicBezTo>
                  <a:pt x="1023" y="4148917"/>
                  <a:pt x="511" y="2945075"/>
                  <a:pt x="0" y="1741232"/>
                </a:cubicBezTo>
                <a:cubicBezTo>
                  <a:pt x="6262" y="830141"/>
                  <a:pt x="814783" y="5318"/>
                  <a:pt x="1726817" y="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90000" sy="90000" flip="none" algn="ctr"/>
          </a:blipFill>
          <a:ln>
            <a:noFill/>
          </a:ln>
          <a:effectLst>
            <a:outerShdw blurRad="424180" dist="38100" dir="2700000" sx="105000" sy="105000" algn="tl" rotWithShape="0">
              <a:prstClr val="black">
                <a:alpha val="15000"/>
              </a:prstClr>
            </a:outerShdw>
          </a:effectLst>
        </p:spPr>
        <p:txBody>
          <a:bodyPr anchor="ctr" anchorCtr="0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Lexend Black" pitchFamily="2" charset="0"/>
              </a:defRPr>
            </a:lvl1pPr>
          </a:lstStyle>
          <a:p>
            <a:r>
              <a:rPr lang="en-US"/>
              <a:t>(CLICK TO CHANGE IMAGE)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FD82BFD-2844-70C7-B947-543F80C875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3706" y="2079008"/>
            <a:ext cx="5322294" cy="21895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500" b="1" i="0" spc="100" baseline="0">
                <a:solidFill>
                  <a:schemeClr val="tx1"/>
                </a:solidFill>
                <a:latin typeface="Lexend SemiBold" pitchFamily="2" charset="77"/>
                <a:cs typeface="Gotham Medium" pitchFamily="2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115C8-B3FE-D24C-B68B-58B4C592D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113" y="693818"/>
            <a:ext cx="5322294" cy="101755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3000" b="1" i="0" kern="1200" spc="-50" baseline="0" dirty="0">
                <a:solidFill>
                  <a:schemeClr val="accent2"/>
                </a:solidFill>
                <a:latin typeface="Rubik SemiBold" pitchFamily="2" charset="-79"/>
                <a:ea typeface="+mn-ea"/>
                <a:cs typeface="Rubik SemiBold" pitchFamily="2" charset="-79"/>
              </a:defRPr>
            </a:lvl1pPr>
          </a:lstStyle>
          <a:p>
            <a:pPr marL="0" lvl="0" indent="0" algn="l" defTabSz="914400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Slide Title </a:t>
            </a:r>
            <a:br>
              <a:rPr lang="en-US"/>
            </a:br>
            <a:r>
              <a:rPr lang="en-US"/>
              <a:t>Lorem Ipsum Dolor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5E88C781-66D7-EC42-70CE-6474EC3EEAF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81944" y="3292167"/>
            <a:ext cx="2705494" cy="2737075"/>
          </a:xfrm>
          <a:custGeom>
            <a:avLst/>
            <a:gdLst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518249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232043 w 4684433"/>
              <a:gd name="connsiteY4" fmla="*/ 1007988 h 5335508"/>
              <a:gd name="connsiteX5" fmla="*/ 1518249 w 4684433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4143 w 4685967"/>
              <a:gd name="connsiteY2" fmla="*/ 5010643 h 5352760"/>
              <a:gd name="connsiteX3" fmla="*/ 4685967 w 4685967"/>
              <a:gd name="connsiteY3" fmla="*/ 5352760 h 5352760"/>
              <a:gd name="connsiteX4" fmla="*/ 1534 w 4685967"/>
              <a:gd name="connsiteY4" fmla="*/ 5352760 h 5352760"/>
              <a:gd name="connsiteX5" fmla="*/ 0 w 4685967"/>
              <a:gd name="connsiteY5" fmla="*/ 1741232 h 5352760"/>
              <a:gd name="connsiteX6" fmla="*/ 1726817 w 4685967"/>
              <a:gd name="connsiteY6" fmla="*/ 0 h 5352760"/>
              <a:gd name="connsiteX0" fmla="*/ 1726817 w 4692769"/>
              <a:gd name="connsiteY0" fmla="*/ 0 h 5352760"/>
              <a:gd name="connsiteX1" fmla="*/ 4685967 w 4692769"/>
              <a:gd name="connsiteY1" fmla="*/ 17252 h 5352760"/>
              <a:gd name="connsiteX2" fmla="*/ 4692769 w 4692769"/>
              <a:gd name="connsiteY2" fmla="*/ 3656296 h 5352760"/>
              <a:gd name="connsiteX3" fmla="*/ 4685967 w 4692769"/>
              <a:gd name="connsiteY3" fmla="*/ 5352760 h 5352760"/>
              <a:gd name="connsiteX4" fmla="*/ 1534 w 4692769"/>
              <a:gd name="connsiteY4" fmla="*/ 5352760 h 5352760"/>
              <a:gd name="connsiteX5" fmla="*/ 0 w 4692769"/>
              <a:gd name="connsiteY5" fmla="*/ 1741232 h 5352760"/>
              <a:gd name="connsiteX6" fmla="*/ 1726817 w 4692769"/>
              <a:gd name="connsiteY6" fmla="*/ 0 h 5352760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92769" h="5370013">
                <a:moveTo>
                  <a:pt x="1726817" y="0"/>
                </a:moveTo>
                <a:lnTo>
                  <a:pt x="4685967" y="17252"/>
                </a:lnTo>
                <a:cubicBezTo>
                  <a:pt x="4688234" y="1230267"/>
                  <a:pt x="4690502" y="2443281"/>
                  <a:pt x="4692769" y="3656296"/>
                </a:cubicBezTo>
                <a:cubicBezTo>
                  <a:pt x="4690502" y="4489203"/>
                  <a:pt x="3860097" y="5347988"/>
                  <a:pt x="3072827" y="5370013"/>
                </a:cubicBezTo>
                <a:lnTo>
                  <a:pt x="1534" y="5352760"/>
                </a:lnTo>
                <a:cubicBezTo>
                  <a:pt x="1023" y="4148917"/>
                  <a:pt x="511" y="2945075"/>
                  <a:pt x="0" y="1741232"/>
                </a:cubicBezTo>
                <a:cubicBezTo>
                  <a:pt x="6262" y="830141"/>
                  <a:pt x="814783" y="5318"/>
                  <a:pt x="172681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424180" dist="38100" dir="2700000" sx="105000" sy="105000" algn="tl" rotWithShape="0">
              <a:prstClr val="black">
                <a:alpha val="15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  <a:latin typeface="Lexend Black" pitchFamily="2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D8E941C5-F3FA-6243-6E28-FA87255DA35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0152" y="3828316"/>
            <a:ext cx="2317288" cy="733293"/>
          </a:xfrm>
        </p:spPr>
        <p:txBody>
          <a:bodyPr>
            <a:normAutofit/>
          </a:bodyPr>
          <a:lstStyle>
            <a:lvl1pPr marL="45720" indent="0">
              <a:buNone/>
              <a:defRPr sz="6000" b="1">
                <a:latin typeface="+mj-lt"/>
              </a:defRPr>
            </a:lvl1pPr>
          </a:lstStyle>
          <a:p>
            <a:pPr lvl="0"/>
            <a:r>
              <a:rPr lang="en-US"/>
              <a:t>20%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3725BA6-7762-ACED-8BDE-A6A5A15F7F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0409" y="4704315"/>
            <a:ext cx="2032256" cy="103146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300" b="0" i="0" kern="1200" baseline="0" dirty="0" smtClean="0">
                <a:solidFill>
                  <a:schemeClr val="tx1"/>
                </a:solidFill>
                <a:latin typeface="Lexend Medium" pitchFamily="2" charset="0"/>
                <a:ea typeface="+mn-ea"/>
                <a:cs typeface="Gotham Book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Lorem ipsum dolor sit amet, consectetuer adipiscing elit. Proin pharetra </a:t>
            </a:r>
            <a:r>
              <a:rPr lang="en-US" err="1"/>
              <a:t>nonummy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31443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B8D396-38D3-C30E-0B8A-362C564289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3113" y="2444750"/>
            <a:ext cx="5322887" cy="357346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1200" b="0" i="0" kern="1200" baseline="0" dirty="0" smtClean="0">
                <a:solidFill>
                  <a:schemeClr val="bg1"/>
                </a:solidFill>
                <a:latin typeface="+mn-lt"/>
                <a:ea typeface="+mn-ea"/>
                <a:cs typeface="Gotham Book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r>
              <a:rPr lang="en-US"/>
              <a:t>Pellentesque habitant morbi tristique senectus et netus et malesuada fames ac turpis egestas. Proin pharetra nonummy pede. Mauris et orci.</a:t>
            </a:r>
          </a:p>
          <a:p>
            <a:pPr lvl="0"/>
            <a:endParaRPr lang="en-US"/>
          </a:p>
        </p:txBody>
      </p:sp>
      <p:pic>
        <p:nvPicPr>
          <p:cNvPr id="7" name="Picture 6" descr="A black background with blue stars&#10;&#10;AI-generated content may be incorrect.">
            <a:extLst>
              <a:ext uri="{FF2B5EF4-FFF2-40B4-BE49-F238E27FC236}">
                <a16:creationId xmlns:a16="http://schemas.microsoft.com/office/drawing/2014/main" id="{39AC3C91-68E5-18FB-AA24-715463DE38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4007" y="69175"/>
            <a:ext cx="1472763" cy="2551497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67DF9C6-1551-5D5B-CB79-7F65A19D9FF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87397" y="648285"/>
            <a:ext cx="4692769" cy="5370013"/>
          </a:xfrm>
          <a:custGeom>
            <a:avLst/>
            <a:gdLst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518249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232043 w 4684433"/>
              <a:gd name="connsiteY4" fmla="*/ 1007988 h 5335508"/>
              <a:gd name="connsiteX5" fmla="*/ 1518249 w 4684433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4143 w 4685967"/>
              <a:gd name="connsiteY2" fmla="*/ 5010643 h 5352760"/>
              <a:gd name="connsiteX3" fmla="*/ 4685967 w 4685967"/>
              <a:gd name="connsiteY3" fmla="*/ 5352760 h 5352760"/>
              <a:gd name="connsiteX4" fmla="*/ 1534 w 4685967"/>
              <a:gd name="connsiteY4" fmla="*/ 5352760 h 5352760"/>
              <a:gd name="connsiteX5" fmla="*/ 0 w 4685967"/>
              <a:gd name="connsiteY5" fmla="*/ 1741232 h 5352760"/>
              <a:gd name="connsiteX6" fmla="*/ 1726817 w 4685967"/>
              <a:gd name="connsiteY6" fmla="*/ 0 h 5352760"/>
              <a:gd name="connsiteX0" fmla="*/ 1726817 w 4692769"/>
              <a:gd name="connsiteY0" fmla="*/ 0 h 5352760"/>
              <a:gd name="connsiteX1" fmla="*/ 4685967 w 4692769"/>
              <a:gd name="connsiteY1" fmla="*/ 17252 h 5352760"/>
              <a:gd name="connsiteX2" fmla="*/ 4692769 w 4692769"/>
              <a:gd name="connsiteY2" fmla="*/ 3656296 h 5352760"/>
              <a:gd name="connsiteX3" fmla="*/ 4685967 w 4692769"/>
              <a:gd name="connsiteY3" fmla="*/ 5352760 h 5352760"/>
              <a:gd name="connsiteX4" fmla="*/ 1534 w 4692769"/>
              <a:gd name="connsiteY4" fmla="*/ 5352760 h 5352760"/>
              <a:gd name="connsiteX5" fmla="*/ 0 w 4692769"/>
              <a:gd name="connsiteY5" fmla="*/ 1741232 h 5352760"/>
              <a:gd name="connsiteX6" fmla="*/ 1726817 w 4692769"/>
              <a:gd name="connsiteY6" fmla="*/ 0 h 5352760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92769" h="5370013">
                <a:moveTo>
                  <a:pt x="1726817" y="0"/>
                </a:moveTo>
                <a:lnTo>
                  <a:pt x="4685967" y="17252"/>
                </a:lnTo>
                <a:cubicBezTo>
                  <a:pt x="4688234" y="1230267"/>
                  <a:pt x="4690502" y="2443281"/>
                  <a:pt x="4692769" y="3656296"/>
                </a:cubicBezTo>
                <a:cubicBezTo>
                  <a:pt x="4690502" y="4489203"/>
                  <a:pt x="3860097" y="5347988"/>
                  <a:pt x="3072827" y="5370013"/>
                </a:cubicBezTo>
                <a:lnTo>
                  <a:pt x="1534" y="5352760"/>
                </a:lnTo>
                <a:cubicBezTo>
                  <a:pt x="1023" y="4148917"/>
                  <a:pt x="511" y="2945075"/>
                  <a:pt x="0" y="1741232"/>
                </a:cubicBezTo>
                <a:cubicBezTo>
                  <a:pt x="6262" y="830141"/>
                  <a:pt x="814783" y="5318"/>
                  <a:pt x="1726817" y="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90000" sy="90000" flip="none" algn="ctr"/>
          </a:blipFill>
          <a:ln>
            <a:noFill/>
          </a:ln>
          <a:effectLst>
            <a:outerShdw blurRad="424180" dist="38100" dir="2700000" sx="105000" sy="105000" algn="tl" rotWithShape="0">
              <a:prstClr val="black">
                <a:alpha val="15000"/>
              </a:prstClr>
            </a:outerShdw>
          </a:effectLst>
        </p:spPr>
        <p:txBody>
          <a:bodyPr anchor="ctr" anchorCtr="0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Lexend Black" pitchFamily="2" charset="0"/>
              </a:defRPr>
            </a:lvl1pPr>
          </a:lstStyle>
          <a:p>
            <a:r>
              <a:rPr lang="en-US"/>
              <a:t>(CLICK TO CHANGE IMAGE)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FD82BFD-2844-70C7-B947-543F80C875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3706" y="2079008"/>
            <a:ext cx="5322294" cy="21895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500" b="1" i="0" spc="100" baseline="0">
                <a:solidFill>
                  <a:schemeClr val="bg1"/>
                </a:solidFill>
                <a:latin typeface="Lexend SemiBold" pitchFamily="2" charset="77"/>
                <a:cs typeface="Gotham Medium" pitchFamily="2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115C8-B3FE-D24C-B68B-58B4C592D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113" y="693818"/>
            <a:ext cx="5322294" cy="101755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3000" b="1" i="0" kern="1200" spc="-50" baseline="0" dirty="0">
                <a:solidFill>
                  <a:schemeClr val="accent5"/>
                </a:solidFill>
                <a:latin typeface="Rubik SemiBold" pitchFamily="2" charset="-79"/>
                <a:ea typeface="+mn-ea"/>
                <a:cs typeface="Rubik SemiBold" pitchFamily="2" charset="-79"/>
              </a:defRPr>
            </a:lvl1pPr>
          </a:lstStyle>
          <a:p>
            <a:pPr marL="0" lvl="0" indent="0" algn="l" defTabSz="914400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Slide Title </a:t>
            </a:r>
            <a:br>
              <a:rPr lang="en-US"/>
            </a:br>
            <a:r>
              <a:rPr lang="en-US"/>
              <a:t>Lorem Ipsum Dolor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97DB14B3-BAFE-FDCA-F2B3-FAC5FED4AD8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81944" y="3292167"/>
            <a:ext cx="2705494" cy="2737075"/>
          </a:xfrm>
          <a:custGeom>
            <a:avLst/>
            <a:gdLst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518249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232043 w 4684433"/>
              <a:gd name="connsiteY4" fmla="*/ 1007988 h 5335508"/>
              <a:gd name="connsiteX5" fmla="*/ 1518249 w 4684433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4143 w 4685967"/>
              <a:gd name="connsiteY2" fmla="*/ 5010643 h 5352760"/>
              <a:gd name="connsiteX3" fmla="*/ 4685967 w 4685967"/>
              <a:gd name="connsiteY3" fmla="*/ 5352760 h 5352760"/>
              <a:gd name="connsiteX4" fmla="*/ 1534 w 4685967"/>
              <a:gd name="connsiteY4" fmla="*/ 5352760 h 5352760"/>
              <a:gd name="connsiteX5" fmla="*/ 0 w 4685967"/>
              <a:gd name="connsiteY5" fmla="*/ 1741232 h 5352760"/>
              <a:gd name="connsiteX6" fmla="*/ 1726817 w 4685967"/>
              <a:gd name="connsiteY6" fmla="*/ 0 h 5352760"/>
              <a:gd name="connsiteX0" fmla="*/ 1726817 w 4692769"/>
              <a:gd name="connsiteY0" fmla="*/ 0 h 5352760"/>
              <a:gd name="connsiteX1" fmla="*/ 4685967 w 4692769"/>
              <a:gd name="connsiteY1" fmla="*/ 17252 h 5352760"/>
              <a:gd name="connsiteX2" fmla="*/ 4692769 w 4692769"/>
              <a:gd name="connsiteY2" fmla="*/ 3656296 h 5352760"/>
              <a:gd name="connsiteX3" fmla="*/ 4685967 w 4692769"/>
              <a:gd name="connsiteY3" fmla="*/ 5352760 h 5352760"/>
              <a:gd name="connsiteX4" fmla="*/ 1534 w 4692769"/>
              <a:gd name="connsiteY4" fmla="*/ 5352760 h 5352760"/>
              <a:gd name="connsiteX5" fmla="*/ 0 w 4692769"/>
              <a:gd name="connsiteY5" fmla="*/ 1741232 h 5352760"/>
              <a:gd name="connsiteX6" fmla="*/ 1726817 w 4692769"/>
              <a:gd name="connsiteY6" fmla="*/ 0 h 5352760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92769" h="5370013">
                <a:moveTo>
                  <a:pt x="1726817" y="0"/>
                </a:moveTo>
                <a:lnTo>
                  <a:pt x="4685967" y="17252"/>
                </a:lnTo>
                <a:cubicBezTo>
                  <a:pt x="4688234" y="1230267"/>
                  <a:pt x="4690502" y="2443281"/>
                  <a:pt x="4692769" y="3656296"/>
                </a:cubicBezTo>
                <a:cubicBezTo>
                  <a:pt x="4690502" y="4489203"/>
                  <a:pt x="3860097" y="5347988"/>
                  <a:pt x="3072827" y="5370013"/>
                </a:cubicBezTo>
                <a:lnTo>
                  <a:pt x="1534" y="5352760"/>
                </a:lnTo>
                <a:cubicBezTo>
                  <a:pt x="1023" y="4148917"/>
                  <a:pt x="511" y="2945075"/>
                  <a:pt x="0" y="1741232"/>
                </a:cubicBezTo>
                <a:cubicBezTo>
                  <a:pt x="6262" y="830141"/>
                  <a:pt x="814783" y="5318"/>
                  <a:pt x="172681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424180" dist="38100" dir="2700000" sx="105000" sy="105000" algn="tl" rotWithShape="0">
              <a:prstClr val="black">
                <a:alpha val="15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  <a:latin typeface="Lexend Black" pitchFamily="2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E5900DEF-6BEF-43E9-12BE-8406DF535C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0152" y="3828316"/>
            <a:ext cx="2317288" cy="733293"/>
          </a:xfrm>
        </p:spPr>
        <p:txBody>
          <a:bodyPr>
            <a:normAutofit/>
          </a:bodyPr>
          <a:lstStyle>
            <a:lvl1pPr marL="45720" indent="0">
              <a:buNone/>
              <a:defRPr sz="6000" b="1">
                <a:latin typeface="+mj-lt"/>
              </a:defRPr>
            </a:lvl1pPr>
          </a:lstStyle>
          <a:p>
            <a:pPr lvl="0"/>
            <a:r>
              <a:rPr lang="en-US"/>
              <a:t>20%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9730970F-8EBC-9DD2-5442-45184343C63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0409" y="4704315"/>
            <a:ext cx="2032256" cy="103146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300" b="0" i="0" kern="1200" baseline="0" dirty="0" smtClean="0">
                <a:solidFill>
                  <a:schemeClr val="tx1"/>
                </a:solidFill>
                <a:latin typeface="Lexend Medium" pitchFamily="2" charset="0"/>
                <a:ea typeface="+mn-ea"/>
                <a:cs typeface="Gotham Book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Lorem ipsum dolor sit amet, consectetuer adipiscing elit. Proin pharetra </a:t>
            </a:r>
            <a:r>
              <a:rPr lang="en-US" err="1"/>
              <a:t>nonummy</a:t>
            </a:r>
            <a:r>
              <a:rPr lang="en-US"/>
              <a:t>. </a:t>
            </a:r>
          </a:p>
        </p:txBody>
      </p:sp>
      <p:pic>
        <p:nvPicPr>
          <p:cNvPr id="12" name="Picture 11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E8AA4BE9-209C-3C48-F8E9-E7118EB4E2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5" y="6525634"/>
            <a:ext cx="926892" cy="17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36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67DF9C6-1551-5D5B-CB79-7F65A19D9FF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87397" y="648285"/>
            <a:ext cx="4692769" cy="5370013"/>
          </a:xfrm>
          <a:custGeom>
            <a:avLst/>
            <a:gdLst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518249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232043 w 4684433"/>
              <a:gd name="connsiteY4" fmla="*/ 1007988 h 5335508"/>
              <a:gd name="connsiteX5" fmla="*/ 1518249 w 4684433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4143 w 4685967"/>
              <a:gd name="connsiteY2" fmla="*/ 5010643 h 5352760"/>
              <a:gd name="connsiteX3" fmla="*/ 4685967 w 4685967"/>
              <a:gd name="connsiteY3" fmla="*/ 5352760 h 5352760"/>
              <a:gd name="connsiteX4" fmla="*/ 1534 w 4685967"/>
              <a:gd name="connsiteY4" fmla="*/ 5352760 h 5352760"/>
              <a:gd name="connsiteX5" fmla="*/ 0 w 4685967"/>
              <a:gd name="connsiteY5" fmla="*/ 1741232 h 5352760"/>
              <a:gd name="connsiteX6" fmla="*/ 1726817 w 4685967"/>
              <a:gd name="connsiteY6" fmla="*/ 0 h 5352760"/>
              <a:gd name="connsiteX0" fmla="*/ 1726817 w 4692769"/>
              <a:gd name="connsiteY0" fmla="*/ 0 h 5352760"/>
              <a:gd name="connsiteX1" fmla="*/ 4685967 w 4692769"/>
              <a:gd name="connsiteY1" fmla="*/ 17252 h 5352760"/>
              <a:gd name="connsiteX2" fmla="*/ 4692769 w 4692769"/>
              <a:gd name="connsiteY2" fmla="*/ 3656296 h 5352760"/>
              <a:gd name="connsiteX3" fmla="*/ 4685967 w 4692769"/>
              <a:gd name="connsiteY3" fmla="*/ 5352760 h 5352760"/>
              <a:gd name="connsiteX4" fmla="*/ 1534 w 4692769"/>
              <a:gd name="connsiteY4" fmla="*/ 5352760 h 5352760"/>
              <a:gd name="connsiteX5" fmla="*/ 0 w 4692769"/>
              <a:gd name="connsiteY5" fmla="*/ 1741232 h 5352760"/>
              <a:gd name="connsiteX6" fmla="*/ 1726817 w 4692769"/>
              <a:gd name="connsiteY6" fmla="*/ 0 h 5352760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92769" h="5370013">
                <a:moveTo>
                  <a:pt x="1726817" y="0"/>
                </a:moveTo>
                <a:lnTo>
                  <a:pt x="4685967" y="17252"/>
                </a:lnTo>
                <a:cubicBezTo>
                  <a:pt x="4688234" y="1230267"/>
                  <a:pt x="4690502" y="2443281"/>
                  <a:pt x="4692769" y="3656296"/>
                </a:cubicBezTo>
                <a:cubicBezTo>
                  <a:pt x="4690502" y="4489203"/>
                  <a:pt x="3860097" y="5347988"/>
                  <a:pt x="3072827" y="5370013"/>
                </a:cubicBezTo>
                <a:lnTo>
                  <a:pt x="1534" y="5352760"/>
                </a:lnTo>
                <a:cubicBezTo>
                  <a:pt x="1023" y="4148917"/>
                  <a:pt x="511" y="2945075"/>
                  <a:pt x="0" y="1741232"/>
                </a:cubicBezTo>
                <a:cubicBezTo>
                  <a:pt x="6262" y="830141"/>
                  <a:pt x="814783" y="5318"/>
                  <a:pt x="1726817" y="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0" sx="90000" sy="90000" flip="none" algn="ctr"/>
          </a:blipFill>
          <a:ln>
            <a:noFill/>
          </a:ln>
          <a:effectLst>
            <a:outerShdw blurRad="424180" dist="38100" dir="2700000" sx="105000" sy="105000" algn="tl" rotWithShape="0">
              <a:prstClr val="black">
                <a:alpha val="15000"/>
              </a:prstClr>
            </a:outerShdw>
          </a:effectLst>
        </p:spPr>
        <p:txBody>
          <a:bodyPr anchor="ctr" anchorCtr="0"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Lexend Black" pitchFamily="2" charset="0"/>
              </a:defRPr>
            </a:lvl1pPr>
          </a:lstStyle>
          <a:p>
            <a:r>
              <a:rPr lang="en-US"/>
              <a:t>(CLICK TO CHANGE IMAGE)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00736E7B-9DC2-2B72-DDD1-06DF84E14BD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81944" y="3292167"/>
            <a:ext cx="2705494" cy="2737075"/>
          </a:xfrm>
          <a:custGeom>
            <a:avLst/>
            <a:gdLst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518249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232043 w 4684433"/>
              <a:gd name="connsiteY4" fmla="*/ 1007988 h 5335508"/>
              <a:gd name="connsiteX5" fmla="*/ 1518249 w 4684433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4143 w 4685967"/>
              <a:gd name="connsiteY2" fmla="*/ 5010643 h 5352760"/>
              <a:gd name="connsiteX3" fmla="*/ 4685967 w 4685967"/>
              <a:gd name="connsiteY3" fmla="*/ 5352760 h 5352760"/>
              <a:gd name="connsiteX4" fmla="*/ 1534 w 4685967"/>
              <a:gd name="connsiteY4" fmla="*/ 5352760 h 5352760"/>
              <a:gd name="connsiteX5" fmla="*/ 0 w 4685967"/>
              <a:gd name="connsiteY5" fmla="*/ 1741232 h 5352760"/>
              <a:gd name="connsiteX6" fmla="*/ 1726817 w 4685967"/>
              <a:gd name="connsiteY6" fmla="*/ 0 h 5352760"/>
              <a:gd name="connsiteX0" fmla="*/ 1726817 w 4692769"/>
              <a:gd name="connsiteY0" fmla="*/ 0 h 5352760"/>
              <a:gd name="connsiteX1" fmla="*/ 4685967 w 4692769"/>
              <a:gd name="connsiteY1" fmla="*/ 17252 h 5352760"/>
              <a:gd name="connsiteX2" fmla="*/ 4692769 w 4692769"/>
              <a:gd name="connsiteY2" fmla="*/ 3656296 h 5352760"/>
              <a:gd name="connsiteX3" fmla="*/ 4685967 w 4692769"/>
              <a:gd name="connsiteY3" fmla="*/ 5352760 h 5352760"/>
              <a:gd name="connsiteX4" fmla="*/ 1534 w 4692769"/>
              <a:gd name="connsiteY4" fmla="*/ 5352760 h 5352760"/>
              <a:gd name="connsiteX5" fmla="*/ 0 w 4692769"/>
              <a:gd name="connsiteY5" fmla="*/ 1741232 h 5352760"/>
              <a:gd name="connsiteX6" fmla="*/ 1726817 w 4692769"/>
              <a:gd name="connsiteY6" fmla="*/ 0 h 5352760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92769" h="5370013">
                <a:moveTo>
                  <a:pt x="1726817" y="0"/>
                </a:moveTo>
                <a:lnTo>
                  <a:pt x="4685967" y="17252"/>
                </a:lnTo>
                <a:cubicBezTo>
                  <a:pt x="4688234" y="1230267"/>
                  <a:pt x="4690502" y="2443281"/>
                  <a:pt x="4692769" y="3656296"/>
                </a:cubicBezTo>
                <a:cubicBezTo>
                  <a:pt x="4690502" y="4489203"/>
                  <a:pt x="3860097" y="5347988"/>
                  <a:pt x="3072827" y="5370013"/>
                </a:cubicBezTo>
                <a:lnTo>
                  <a:pt x="1534" y="5352760"/>
                </a:lnTo>
                <a:cubicBezTo>
                  <a:pt x="1023" y="4148917"/>
                  <a:pt x="511" y="2945075"/>
                  <a:pt x="0" y="1741232"/>
                </a:cubicBezTo>
                <a:cubicBezTo>
                  <a:pt x="6262" y="830141"/>
                  <a:pt x="814783" y="5318"/>
                  <a:pt x="17268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424180" dist="38100" dir="2700000" sx="105000" sy="105000" algn="tl" rotWithShape="0">
              <a:prstClr val="black">
                <a:alpha val="15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  <a:latin typeface="Lexend Black" pitchFamily="2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B8D396-38D3-C30E-0B8A-362C564289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3113" y="2444750"/>
            <a:ext cx="5322887" cy="357346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Gotham Book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r>
              <a:rPr lang="en-US"/>
              <a:t>Pellentesque habitant morbi tristique senectus et netus et malesuada fames ac turpis egestas. Proin pharetra nonummy pede. Mauris et orci.</a:t>
            </a:r>
          </a:p>
          <a:p>
            <a:pPr lvl="0"/>
            <a:endParaRPr lang="en-US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FD82BFD-2844-70C7-B947-543F80C875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3706" y="2079008"/>
            <a:ext cx="5322294" cy="21895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500" b="1" i="0" spc="100" baseline="0">
                <a:solidFill>
                  <a:schemeClr val="tx1"/>
                </a:solidFill>
                <a:latin typeface="Lexend SemiBold" pitchFamily="2" charset="77"/>
                <a:cs typeface="Gotham Medium" pitchFamily="2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115C8-B3FE-D24C-B68B-58B4C592DD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113" y="693818"/>
            <a:ext cx="5322294" cy="101755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3000" b="1" i="0" kern="1200" spc="-50" baseline="0" dirty="0">
                <a:solidFill>
                  <a:schemeClr val="tx1"/>
                </a:solidFill>
                <a:latin typeface="Rubik SemiBold" pitchFamily="2" charset="-79"/>
                <a:ea typeface="+mn-ea"/>
                <a:cs typeface="Rubik SemiBold" pitchFamily="2" charset="-79"/>
              </a:defRPr>
            </a:lvl1pPr>
          </a:lstStyle>
          <a:p>
            <a:pPr marL="0" lvl="0" indent="0" algn="l" defTabSz="914400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Slide Title </a:t>
            </a:r>
            <a:br>
              <a:rPr lang="en-US"/>
            </a:br>
            <a:r>
              <a:rPr lang="en-US"/>
              <a:t>Lorem Ipsum Dolor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28910C-A181-C219-3696-C69DF78D5532}"/>
              </a:ext>
            </a:extLst>
          </p:cNvPr>
          <p:cNvSpPr/>
          <p:nvPr userDrawn="1"/>
        </p:nvSpPr>
        <p:spPr>
          <a:xfrm>
            <a:off x="-1" y="0"/>
            <a:ext cx="12192001" cy="17417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3"/>
              </a:gs>
              <a:gs pos="65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99EFFA-C862-5DC4-EC66-DAB5C0E385F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70152" y="3828316"/>
            <a:ext cx="2317288" cy="733293"/>
          </a:xfrm>
        </p:spPr>
        <p:txBody>
          <a:bodyPr>
            <a:normAutofit/>
          </a:bodyPr>
          <a:lstStyle>
            <a:lvl1pPr marL="45720" indent="0">
              <a:buNone/>
              <a:defRPr sz="6000" b="1">
                <a:latin typeface="+mj-lt"/>
              </a:defRPr>
            </a:lvl1pPr>
          </a:lstStyle>
          <a:p>
            <a:pPr lvl="0"/>
            <a:r>
              <a:rPr lang="en-US"/>
              <a:t>20%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AAFBBFC5-998B-26EE-3B6C-3289B5A830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10409" y="4704315"/>
            <a:ext cx="2032256" cy="103146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 defTabSz="9144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300" b="0" i="0" kern="1200" baseline="0" dirty="0" smtClean="0">
                <a:solidFill>
                  <a:schemeClr val="tx1"/>
                </a:solidFill>
                <a:latin typeface="Lexend Medium" pitchFamily="2" charset="0"/>
                <a:ea typeface="+mn-ea"/>
                <a:cs typeface="Gotham Book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Lorem ipsum dolor sit amet, consectetuer adipiscing elit. Proin pharetra </a:t>
            </a:r>
            <a:r>
              <a:rPr lang="en-US" err="1"/>
              <a:t>nonummy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42600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l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B8D396-38D3-C30E-0B8A-362C564289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3113" y="2444750"/>
            <a:ext cx="5322887" cy="357346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Gotham Book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r>
              <a:rPr lang="en-US"/>
              <a:t>Pellentesque habitant morbi tristique senectus et netus et malesuada fames ac turpis egestas. Proin pharetra nonummy pede. Mauris et orci.</a:t>
            </a:r>
          </a:p>
          <a:p>
            <a:pPr lvl="0"/>
            <a:endParaRPr lang="en-US"/>
          </a:p>
        </p:txBody>
      </p:sp>
      <p:pic>
        <p:nvPicPr>
          <p:cNvPr id="7" name="Picture 6" descr="A black background with blue stars&#10;&#10;AI-generated content may be incorrect.">
            <a:extLst>
              <a:ext uri="{FF2B5EF4-FFF2-40B4-BE49-F238E27FC236}">
                <a16:creationId xmlns:a16="http://schemas.microsoft.com/office/drawing/2014/main" id="{39AC3C91-68E5-18FB-AA24-715463DE38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10120343" y="-435962"/>
            <a:ext cx="1472763" cy="2551497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FD82BFD-2844-70C7-B947-543F80C875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3706" y="2079008"/>
            <a:ext cx="5322294" cy="21895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500" b="1" i="0" spc="100" baseline="0">
                <a:solidFill>
                  <a:schemeClr val="tx1"/>
                </a:solidFill>
                <a:latin typeface="Lexend SemiBold" pitchFamily="2" charset="77"/>
                <a:cs typeface="Gotham Medium" pitchFamily="2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340CBF10-3BA9-F9BD-5ED8-BF1F62D308D1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6383708" y="2444750"/>
            <a:ext cx="5035180" cy="3573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EDF3309-47E7-9466-1B52-985D64C01F1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3709" y="2079625"/>
            <a:ext cx="5034586" cy="2183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Table Title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EC1A393-7E96-67A7-04C3-1E61B883E5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113" y="693817"/>
            <a:ext cx="5322294" cy="101115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3000" b="1" i="0" kern="1200" spc="-50" baseline="0" dirty="0">
                <a:solidFill>
                  <a:schemeClr val="accent2"/>
                </a:solidFill>
                <a:latin typeface="Rubik SemiBold" pitchFamily="2" charset="-79"/>
                <a:ea typeface="+mn-ea"/>
                <a:cs typeface="Rubik SemiBold" pitchFamily="2" charset="-79"/>
              </a:defRPr>
            </a:lvl1pPr>
          </a:lstStyle>
          <a:p>
            <a:pPr marL="0" lvl="0" indent="0" algn="l" defTabSz="914400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Slide Title </a:t>
            </a:r>
            <a:br>
              <a:rPr lang="en-US"/>
            </a:br>
            <a:r>
              <a:rPr lang="en-US"/>
              <a:t>Lorem Ipsum Dolor</a:t>
            </a:r>
          </a:p>
        </p:txBody>
      </p:sp>
    </p:spTree>
    <p:extLst>
      <p:ext uri="{BB962C8B-B14F-4D97-AF65-F5344CB8AC3E}">
        <p14:creationId xmlns:p14="http://schemas.microsoft.com/office/powerpoint/2010/main" val="1613625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l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B8D396-38D3-C30E-0B8A-362C564289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3113" y="2444750"/>
            <a:ext cx="5322887" cy="357346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1200" b="0" i="0" kern="1200" baseline="0" dirty="0" smtClean="0">
                <a:solidFill>
                  <a:schemeClr val="bg1"/>
                </a:solidFill>
                <a:latin typeface="+mn-lt"/>
                <a:ea typeface="+mn-ea"/>
                <a:cs typeface="Gotham Book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r>
              <a:rPr lang="en-US"/>
              <a:t>Pellentesque habitant morbi tristique senectus et netus et malesuada fames ac turpis egestas. Proin pharetra nonummy pede. Mauris et orci.</a:t>
            </a:r>
          </a:p>
          <a:p>
            <a:pPr lvl="0"/>
            <a:endParaRPr lang="en-US"/>
          </a:p>
        </p:txBody>
      </p:sp>
      <p:pic>
        <p:nvPicPr>
          <p:cNvPr id="7" name="Picture 6" descr="A black background with blue stars&#10;&#10;AI-generated content may be incorrect.">
            <a:extLst>
              <a:ext uri="{FF2B5EF4-FFF2-40B4-BE49-F238E27FC236}">
                <a16:creationId xmlns:a16="http://schemas.microsoft.com/office/drawing/2014/main" id="{39AC3C91-68E5-18FB-AA24-715463DE38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10120343" y="-435962"/>
            <a:ext cx="1472763" cy="2551497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FD82BFD-2844-70C7-B947-543F80C875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3706" y="2079008"/>
            <a:ext cx="5322294" cy="21895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500" b="1" i="0" spc="100" baseline="0">
                <a:solidFill>
                  <a:schemeClr val="bg1"/>
                </a:solidFill>
                <a:latin typeface="Lexend SemiBold" pitchFamily="2" charset="77"/>
                <a:cs typeface="Gotham Medium" pitchFamily="2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340CBF10-3BA9-F9BD-5ED8-BF1F62D308D1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6383708" y="2444750"/>
            <a:ext cx="5035180" cy="3573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EDF3309-47E7-9466-1B52-985D64C01F1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3709" y="2079625"/>
            <a:ext cx="5034586" cy="2183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Table Title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EC1A393-7E96-67A7-04C3-1E61B883E5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113" y="693817"/>
            <a:ext cx="5322294" cy="101115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3000" b="1" i="0" kern="1200" spc="-50" baseline="0" dirty="0">
                <a:solidFill>
                  <a:schemeClr val="accent5"/>
                </a:solidFill>
                <a:latin typeface="Rubik SemiBold" pitchFamily="2" charset="-79"/>
                <a:ea typeface="+mn-ea"/>
                <a:cs typeface="Rubik SemiBold" pitchFamily="2" charset="-79"/>
              </a:defRPr>
            </a:lvl1pPr>
          </a:lstStyle>
          <a:p>
            <a:pPr marL="0" lvl="0" indent="0" algn="l" defTabSz="914400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Slide Title </a:t>
            </a:r>
            <a:br>
              <a:rPr lang="en-US"/>
            </a:br>
            <a:r>
              <a:rPr lang="en-US"/>
              <a:t>Lorem Ipsum Dolor</a:t>
            </a:r>
          </a:p>
        </p:txBody>
      </p:sp>
      <p:pic>
        <p:nvPicPr>
          <p:cNvPr id="4" name="Picture 3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58AC8847-34D7-9C86-1C8C-A4684D1817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5" y="6525634"/>
            <a:ext cx="926892" cy="17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031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l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B8D396-38D3-C30E-0B8A-362C564289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3113" y="2444750"/>
            <a:ext cx="5322887" cy="357346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Gotham Book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r>
              <a:rPr lang="en-US"/>
              <a:t>Pellentesque habitant morbi tristique senectus et netus et malesuada fames ac turpis egestas. Proin pharetra nonummy pede. Mauris et orci.</a:t>
            </a:r>
          </a:p>
          <a:p>
            <a:pPr lvl="0"/>
            <a:endParaRPr lang="en-US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FD82BFD-2844-70C7-B947-543F80C875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3706" y="2079008"/>
            <a:ext cx="5322294" cy="21895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500" b="1" i="0" spc="100" baseline="0">
                <a:solidFill>
                  <a:schemeClr val="tx1"/>
                </a:solidFill>
                <a:latin typeface="Lexend SemiBold" pitchFamily="2" charset="77"/>
                <a:cs typeface="Gotham Medium" pitchFamily="2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340CBF10-3BA9-F9BD-5ED8-BF1F62D308D1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6383708" y="2444750"/>
            <a:ext cx="5035180" cy="3573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EDF3309-47E7-9466-1B52-985D64C01F1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3709" y="2079625"/>
            <a:ext cx="5034586" cy="2183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/>
            </a:lvl1pPr>
          </a:lstStyle>
          <a:p>
            <a:pPr lvl="0"/>
            <a:r>
              <a:rPr lang="en-US"/>
              <a:t>Table Title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EC1A393-7E96-67A7-04C3-1E61B883E5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113" y="693817"/>
            <a:ext cx="5322294" cy="1011157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3000" b="1" i="0" kern="1200" spc="-50" baseline="0" dirty="0">
                <a:solidFill>
                  <a:schemeClr val="tx1"/>
                </a:solidFill>
                <a:latin typeface="Rubik SemiBold" pitchFamily="2" charset="-79"/>
                <a:ea typeface="+mn-ea"/>
                <a:cs typeface="Rubik SemiBold" pitchFamily="2" charset="-79"/>
              </a:defRPr>
            </a:lvl1pPr>
          </a:lstStyle>
          <a:p>
            <a:pPr marL="0" lvl="0" indent="0" algn="l" defTabSz="914400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Slide Title </a:t>
            </a:r>
            <a:br>
              <a:rPr lang="en-US"/>
            </a:br>
            <a:r>
              <a:rPr lang="en-US"/>
              <a:t>Lorem Ipsum Dolor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4BC25F-1A66-EBA3-0DA0-4F71087B76A1}"/>
              </a:ext>
            </a:extLst>
          </p:cNvPr>
          <p:cNvSpPr/>
          <p:nvPr userDrawn="1"/>
        </p:nvSpPr>
        <p:spPr>
          <a:xfrm>
            <a:off x="-1" y="0"/>
            <a:ext cx="12192001" cy="17417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3"/>
              </a:gs>
              <a:gs pos="65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99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har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8963436-1173-0974-7181-828FD6E11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113" y="693818"/>
            <a:ext cx="5322294" cy="1029133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3000" b="1" i="0" kern="1200" spc="-50" baseline="0" dirty="0">
                <a:solidFill>
                  <a:schemeClr val="accent2"/>
                </a:solidFill>
                <a:latin typeface="Rubik SemiBold" pitchFamily="2" charset="-79"/>
                <a:ea typeface="+mn-ea"/>
                <a:cs typeface="Rubik SemiBold" pitchFamily="2" charset="-79"/>
              </a:defRPr>
            </a:lvl1pPr>
          </a:lstStyle>
          <a:p>
            <a:pPr marL="0" lvl="0" indent="0" algn="l" defTabSz="914400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Slide Title </a:t>
            </a:r>
            <a:br>
              <a:rPr lang="en-US"/>
            </a:br>
            <a:r>
              <a:rPr lang="en-US"/>
              <a:t>Lorem Ipsum Dolor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BA41ADF-731F-F13D-AFF1-BC508021B9C6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6383338" y="2079008"/>
            <a:ext cx="5035550" cy="393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B8D396-38D3-C30E-0B8A-362C564289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3113" y="2444750"/>
            <a:ext cx="5322887" cy="357346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Gotham Book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r>
              <a:rPr lang="en-US"/>
              <a:t>Pellentesque habitant morbi tristique senectus et netus et malesuada fames ac turpis egestas. Proin pharetra nonummy pede. Mauris et orci.</a:t>
            </a:r>
          </a:p>
          <a:p>
            <a:pPr lvl="0"/>
            <a:endParaRPr lang="en-US"/>
          </a:p>
        </p:txBody>
      </p:sp>
      <p:pic>
        <p:nvPicPr>
          <p:cNvPr id="7" name="Picture 6" descr="A black background with blue stars&#10;&#10;AI-generated content may be incorrect.">
            <a:extLst>
              <a:ext uri="{FF2B5EF4-FFF2-40B4-BE49-F238E27FC236}">
                <a16:creationId xmlns:a16="http://schemas.microsoft.com/office/drawing/2014/main" id="{39AC3C91-68E5-18FB-AA24-715463DE38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10120343" y="-435962"/>
            <a:ext cx="1472763" cy="2551497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FD82BFD-2844-70C7-B947-543F80C875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3706" y="2079008"/>
            <a:ext cx="5322294" cy="21895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500" b="1" i="0" spc="100" baseline="0">
                <a:solidFill>
                  <a:schemeClr val="tx1"/>
                </a:solidFill>
                <a:latin typeface="Lexend SemiBold" pitchFamily="2" charset="77"/>
                <a:cs typeface="Gotham Medium" pitchFamily="2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30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har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8963436-1173-0974-7181-828FD6E11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113" y="693818"/>
            <a:ext cx="5322294" cy="1029133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3000" b="1" i="0" kern="1200" spc="-50" baseline="0" dirty="0">
                <a:solidFill>
                  <a:schemeClr val="accent5"/>
                </a:solidFill>
                <a:latin typeface="Rubik SemiBold" pitchFamily="2" charset="-79"/>
                <a:ea typeface="+mn-ea"/>
                <a:cs typeface="Rubik SemiBold" pitchFamily="2" charset="-79"/>
              </a:defRPr>
            </a:lvl1pPr>
          </a:lstStyle>
          <a:p>
            <a:pPr marL="0" lvl="0" indent="0" algn="l" defTabSz="914400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Slide Title </a:t>
            </a:r>
            <a:br>
              <a:rPr lang="en-US"/>
            </a:br>
            <a:r>
              <a:rPr lang="en-US"/>
              <a:t>Lorem Ipsum Dolor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BA41ADF-731F-F13D-AFF1-BC508021B9C6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6383338" y="2079008"/>
            <a:ext cx="5035550" cy="393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B8D396-38D3-C30E-0B8A-362C564289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3113" y="2444750"/>
            <a:ext cx="5322887" cy="357346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1200" b="0" i="0" kern="1200" baseline="0" dirty="0" smtClean="0">
                <a:solidFill>
                  <a:schemeClr val="bg1"/>
                </a:solidFill>
                <a:latin typeface="+mn-lt"/>
                <a:ea typeface="+mn-ea"/>
                <a:cs typeface="Gotham Book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r>
              <a:rPr lang="en-US"/>
              <a:t>Pellentesque habitant morbi tristique senectus et netus et malesuada fames ac turpis egestas. Proin pharetra nonummy pede. Mauris et orci.</a:t>
            </a:r>
          </a:p>
          <a:p>
            <a:pPr lvl="0"/>
            <a:endParaRPr lang="en-US"/>
          </a:p>
        </p:txBody>
      </p:sp>
      <p:pic>
        <p:nvPicPr>
          <p:cNvPr id="7" name="Picture 6" descr="A black background with blue stars&#10;&#10;AI-generated content may be incorrect.">
            <a:extLst>
              <a:ext uri="{FF2B5EF4-FFF2-40B4-BE49-F238E27FC236}">
                <a16:creationId xmlns:a16="http://schemas.microsoft.com/office/drawing/2014/main" id="{39AC3C91-68E5-18FB-AA24-715463DE38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10120343" y="-435962"/>
            <a:ext cx="1472763" cy="2551497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FD82BFD-2844-70C7-B947-543F80C875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3706" y="2079008"/>
            <a:ext cx="5322294" cy="21895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500" b="1" i="0" spc="100" baseline="0">
                <a:solidFill>
                  <a:schemeClr val="bg1"/>
                </a:solidFill>
                <a:latin typeface="Lexend SemiBold" pitchFamily="2" charset="77"/>
                <a:cs typeface="Gotham Medium" pitchFamily="2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E70E30-1FD0-C485-4603-FD4172BC02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165" y="6525505"/>
            <a:ext cx="885635" cy="172670"/>
          </a:xfrm>
          <a:prstGeom prst="rect">
            <a:avLst/>
          </a:prstGeom>
        </p:spPr>
      </p:pic>
      <p:pic>
        <p:nvPicPr>
          <p:cNvPr id="4" name="Picture 3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D983D4DA-1E38-B8B7-781F-310AA73172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5" y="6525634"/>
            <a:ext cx="926892" cy="17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30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hart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8963436-1173-0974-7181-828FD6E11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113" y="693818"/>
            <a:ext cx="5322294" cy="1029133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3000" b="1" i="0" kern="1200" spc="-50" baseline="0" dirty="0">
                <a:solidFill>
                  <a:schemeClr val="tx1"/>
                </a:solidFill>
                <a:latin typeface="Rubik SemiBold" pitchFamily="2" charset="-79"/>
                <a:ea typeface="+mn-ea"/>
                <a:cs typeface="Rubik SemiBold" pitchFamily="2" charset="-79"/>
              </a:defRPr>
            </a:lvl1pPr>
          </a:lstStyle>
          <a:p>
            <a:pPr marL="0" lvl="0" indent="0" algn="l" defTabSz="914400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Slide Title </a:t>
            </a:r>
            <a:br>
              <a:rPr lang="en-US"/>
            </a:br>
            <a:r>
              <a:rPr lang="en-US"/>
              <a:t>Lorem Ipsum Dolor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BA41ADF-731F-F13D-AFF1-BC508021B9C6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6383338" y="2079008"/>
            <a:ext cx="5035550" cy="393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B8D396-38D3-C30E-0B8A-362C564289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3113" y="2444750"/>
            <a:ext cx="5322887" cy="357346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Gotham Book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r>
              <a:rPr lang="en-US"/>
              <a:t>Pellentesque habitant morbi tristique senectus et netus et malesuada fames ac turpis egestas. Proin pharetra nonummy pede. Mauris et orci.</a:t>
            </a:r>
          </a:p>
          <a:p>
            <a:pPr lvl="0"/>
            <a:endParaRPr lang="en-US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6FD82BFD-2844-70C7-B947-543F80C8757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3706" y="2079008"/>
            <a:ext cx="5322294" cy="21895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500" b="1" i="0" spc="100" baseline="0">
                <a:solidFill>
                  <a:schemeClr val="tx1"/>
                </a:solidFill>
                <a:latin typeface="Lexend SemiBold" pitchFamily="2" charset="77"/>
                <a:cs typeface="Gotham Medium" pitchFamily="2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8734BE-0A6B-9D5A-DF44-86224402550A}"/>
              </a:ext>
            </a:extLst>
          </p:cNvPr>
          <p:cNvSpPr/>
          <p:nvPr userDrawn="1"/>
        </p:nvSpPr>
        <p:spPr>
          <a:xfrm>
            <a:off x="-1" y="0"/>
            <a:ext cx="12192001" cy="17417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3"/>
              </a:gs>
              <a:gs pos="65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86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246017-BAFF-CB7A-222F-4917156275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8700" y="2887335"/>
            <a:ext cx="5197300" cy="1721186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400" b="1" i="0" kern="1200" spc="-100" baseline="0" dirty="0">
                <a:solidFill>
                  <a:schemeClr val="tx1"/>
                </a:solidFill>
                <a:latin typeface="Rubik SemiBold" pitchFamily="2" charset="-79"/>
                <a:ea typeface="+mn-ea"/>
                <a:cs typeface="Rubik SemiBold" pitchFamily="2" charset="-79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Transition</a:t>
            </a:r>
            <a:br>
              <a:rPr lang="en-US"/>
            </a:br>
            <a:r>
              <a:rPr lang="en-US"/>
              <a:t>Slide Title Here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584B8443-A750-CA7E-104B-B9F6F75ED0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2768" y="2492767"/>
            <a:ext cx="2859088" cy="21895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 b="1" i="0" spc="100" baseline="0">
                <a:solidFill>
                  <a:schemeClr val="accent6"/>
                </a:solidFill>
                <a:latin typeface="Lexend SemiBold" pitchFamily="2" charset="77"/>
                <a:cs typeface="Gotham Book" pitchFamily="2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CA3693-C371-A060-A3E2-D5F0B9408E62}"/>
              </a:ext>
            </a:extLst>
          </p:cNvPr>
          <p:cNvSpPr/>
          <p:nvPr userDrawn="1"/>
        </p:nvSpPr>
        <p:spPr>
          <a:xfrm>
            <a:off x="7675418" y="0"/>
            <a:ext cx="451658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tx1"/>
              </a:solidFill>
            </a:endParaRPr>
          </a:p>
        </p:txBody>
      </p:sp>
      <p:pic>
        <p:nvPicPr>
          <p:cNvPr id="9" name="Picture 8" descr="A black and white rectangle&#10;&#10;AI-generated content may be incorrect.">
            <a:extLst>
              <a:ext uri="{FF2B5EF4-FFF2-40B4-BE49-F238E27FC236}">
                <a16:creationId xmlns:a16="http://schemas.microsoft.com/office/drawing/2014/main" id="{570A045C-F1B9-BED4-B2E7-003EC3A488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75418" y="0"/>
            <a:ext cx="1225550" cy="6858000"/>
          </a:xfrm>
          <a:prstGeom prst="rect">
            <a:avLst/>
          </a:prstGeom>
        </p:spPr>
      </p:pic>
      <p:pic>
        <p:nvPicPr>
          <p:cNvPr id="11" name="Picture 10" descr="A black background with white dots&#10;&#10;AI-generated content may be incorrect.">
            <a:extLst>
              <a:ext uri="{FF2B5EF4-FFF2-40B4-BE49-F238E27FC236}">
                <a16:creationId xmlns:a16="http://schemas.microsoft.com/office/drawing/2014/main" id="{22AC8A94-9B6A-8D8F-8B57-F96A8DA0FD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429500" y="0"/>
            <a:ext cx="4762500" cy="6858000"/>
          </a:xfrm>
          <a:prstGeom prst="rect">
            <a:avLst/>
          </a:prstGeom>
        </p:spPr>
      </p:pic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65A463B-0C2C-0344-3704-6C5A81A5063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61485" y="1091378"/>
            <a:ext cx="4444578" cy="5062315"/>
          </a:xfrm>
          <a:custGeom>
            <a:avLst/>
            <a:gdLst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518249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232043 w 4684433"/>
              <a:gd name="connsiteY4" fmla="*/ 1007988 h 5335508"/>
              <a:gd name="connsiteX5" fmla="*/ 1518249 w 4684433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4143 w 4685967"/>
              <a:gd name="connsiteY2" fmla="*/ 5010643 h 5352760"/>
              <a:gd name="connsiteX3" fmla="*/ 4685967 w 4685967"/>
              <a:gd name="connsiteY3" fmla="*/ 5352760 h 5352760"/>
              <a:gd name="connsiteX4" fmla="*/ 1534 w 4685967"/>
              <a:gd name="connsiteY4" fmla="*/ 5352760 h 5352760"/>
              <a:gd name="connsiteX5" fmla="*/ 0 w 4685967"/>
              <a:gd name="connsiteY5" fmla="*/ 1741232 h 5352760"/>
              <a:gd name="connsiteX6" fmla="*/ 1726817 w 4685967"/>
              <a:gd name="connsiteY6" fmla="*/ 0 h 5352760"/>
              <a:gd name="connsiteX0" fmla="*/ 1726817 w 4692769"/>
              <a:gd name="connsiteY0" fmla="*/ 0 h 5352760"/>
              <a:gd name="connsiteX1" fmla="*/ 4685967 w 4692769"/>
              <a:gd name="connsiteY1" fmla="*/ 17252 h 5352760"/>
              <a:gd name="connsiteX2" fmla="*/ 4692769 w 4692769"/>
              <a:gd name="connsiteY2" fmla="*/ 3656296 h 5352760"/>
              <a:gd name="connsiteX3" fmla="*/ 4685967 w 4692769"/>
              <a:gd name="connsiteY3" fmla="*/ 5352760 h 5352760"/>
              <a:gd name="connsiteX4" fmla="*/ 1534 w 4692769"/>
              <a:gd name="connsiteY4" fmla="*/ 5352760 h 5352760"/>
              <a:gd name="connsiteX5" fmla="*/ 0 w 4692769"/>
              <a:gd name="connsiteY5" fmla="*/ 1741232 h 5352760"/>
              <a:gd name="connsiteX6" fmla="*/ 1726817 w 4692769"/>
              <a:gd name="connsiteY6" fmla="*/ 0 h 5352760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92769" h="5370013">
                <a:moveTo>
                  <a:pt x="1726817" y="0"/>
                </a:moveTo>
                <a:lnTo>
                  <a:pt x="4685967" y="17252"/>
                </a:lnTo>
                <a:cubicBezTo>
                  <a:pt x="4688234" y="1230267"/>
                  <a:pt x="4690502" y="2443281"/>
                  <a:pt x="4692769" y="3656296"/>
                </a:cubicBezTo>
                <a:cubicBezTo>
                  <a:pt x="4690502" y="4489203"/>
                  <a:pt x="3860097" y="5347988"/>
                  <a:pt x="3072827" y="5370013"/>
                </a:cubicBezTo>
                <a:lnTo>
                  <a:pt x="1534" y="5352760"/>
                </a:lnTo>
                <a:cubicBezTo>
                  <a:pt x="1023" y="4148917"/>
                  <a:pt x="511" y="2945075"/>
                  <a:pt x="0" y="1741232"/>
                </a:cubicBezTo>
                <a:cubicBezTo>
                  <a:pt x="6262" y="830141"/>
                  <a:pt x="814783" y="5318"/>
                  <a:pt x="1726817" y="0"/>
                </a:cubicBezTo>
                <a:close/>
              </a:path>
            </a:pathLst>
          </a:custGeom>
          <a:blipFill dpi="0" rotWithShape="1">
            <a:blip r:embed="rId4"/>
            <a:srcRect/>
            <a:tile tx="203200" ty="0" sx="46000" sy="46000" flip="none" algn="ctr"/>
          </a:blipFill>
          <a:ln>
            <a:noFill/>
          </a:ln>
          <a:effectLst>
            <a:outerShdw blurRad="424180" dist="38100" dir="2700000" sx="105000" sy="105000" algn="tl" rotWithShape="0">
              <a:prstClr val="black">
                <a:alpha val="15000"/>
              </a:prstClr>
            </a:outerShdw>
          </a:effectLst>
        </p:spPr>
        <p:txBody>
          <a:bodyPr anchor="ctr" anchorCtr="0"/>
          <a:lstStyle>
            <a:lvl1pPr marL="0" indent="0" algn="ctr">
              <a:buNone/>
              <a:defRPr sz="1400">
                <a:solidFill>
                  <a:schemeClr val="bg2"/>
                </a:solidFill>
                <a:latin typeface="Lexend Black" pitchFamily="2" charset="0"/>
              </a:defRPr>
            </a:lvl1pPr>
          </a:lstStyle>
          <a:p>
            <a:r>
              <a:rPr lang="en-US"/>
              <a:t>(CLICK TO CHANGE IMAGE, OPTIONAL)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CE929E-9764-4486-B6DC-336A23B1D060}"/>
              </a:ext>
            </a:extLst>
          </p:cNvPr>
          <p:cNvSpPr/>
          <p:nvPr userDrawn="1"/>
        </p:nvSpPr>
        <p:spPr>
          <a:xfrm>
            <a:off x="171450" y="6391275"/>
            <a:ext cx="1162050" cy="438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0DED396A-A4C5-6DCD-0DBF-B85517B79BF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567355" y="6033192"/>
            <a:ext cx="188259" cy="188354"/>
          </a:xfrm>
          <a:prstGeom prst="flowChartConnector">
            <a:avLst/>
          </a:prstGeom>
          <a:solidFill>
            <a:schemeClr val="accent2"/>
          </a:solidFill>
        </p:spPr>
        <p:txBody>
          <a:bodyPr>
            <a:normAutofit/>
          </a:bodyPr>
          <a:lstStyle>
            <a:lvl1pPr marL="45720" indent="0">
              <a:buNone/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pic>
        <p:nvPicPr>
          <p:cNvPr id="12" name="Picture 11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601E2702-4B0C-E410-9497-367F6EC625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68" y="1391742"/>
            <a:ext cx="1928249" cy="35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21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gradFill>
          <a:gsLst>
            <a:gs pos="43000">
              <a:schemeClr val="accent4"/>
            </a:gs>
            <a:gs pos="100000">
              <a:schemeClr val="accent2"/>
            </a:gs>
            <a:gs pos="83000">
              <a:schemeClr val="accent3"/>
            </a:gs>
          </a:gsLst>
          <a:lin ang="17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3921114-42F7-ABD7-7CE5-D82D77E1B507}"/>
              </a:ext>
            </a:extLst>
          </p:cNvPr>
          <p:cNvSpPr/>
          <p:nvPr userDrawn="1"/>
        </p:nvSpPr>
        <p:spPr>
          <a:xfrm>
            <a:off x="-1" y="0"/>
            <a:ext cx="12192001" cy="17417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3"/>
              </a:gs>
              <a:gs pos="65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F6A3ED-EC95-E64A-3E2D-FE495AAA7194}"/>
              </a:ext>
            </a:extLst>
          </p:cNvPr>
          <p:cNvSpPr/>
          <p:nvPr userDrawn="1"/>
        </p:nvSpPr>
        <p:spPr>
          <a:xfrm>
            <a:off x="1269998" y="4660900"/>
            <a:ext cx="5952744" cy="192278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E188E8-2A9E-A6B2-5926-7D67E746ED73}"/>
              </a:ext>
            </a:extLst>
          </p:cNvPr>
          <p:cNvGrpSpPr/>
          <p:nvPr userDrawn="1"/>
        </p:nvGrpSpPr>
        <p:grpSpPr>
          <a:xfrm>
            <a:off x="1269998" y="4660900"/>
            <a:ext cx="5952745" cy="1922789"/>
            <a:chOff x="-2" y="2184400"/>
            <a:chExt cx="5952745" cy="192278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81AC0EB-8CA2-85C7-C41F-85C1CCD196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t="45862"/>
            <a:stretch/>
          </p:blipFill>
          <p:spPr>
            <a:xfrm>
              <a:off x="-1" y="2184400"/>
              <a:ext cx="5952744" cy="1633187"/>
            </a:xfrm>
            <a:prstGeom prst="rect">
              <a:avLst/>
            </a:prstGeom>
          </p:spPr>
        </p:pic>
        <p:pic>
          <p:nvPicPr>
            <p:cNvPr id="9" name="Picture 8" descr="A black and white rectangle&#10;&#10;AI-generated content may be incorrect.">
              <a:extLst>
                <a:ext uri="{FF2B5EF4-FFF2-40B4-BE49-F238E27FC236}">
                  <a16:creationId xmlns:a16="http://schemas.microsoft.com/office/drawing/2014/main" id="{259CE6F0-3E5C-F617-CCD3-C120014C7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-2" y="3096463"/>
              <a:ext cx="5952744" cy="1010726"/>
            </a:xfrm>
            <a:prstGeom prst="rect">
              <a:avLst/>
            </a:prstGeom>
          </p:spPr>
        </p:pic>
        <p:pic>
          <p:nvPicPr>
            <p:cNvPr id="6" name="Picture 5" descr="A blue letter on a black background&#10;&#10;Description automatically generated">
              <a:extLst>
                <a:ext uri="{FF2B5EF4-FFF2-40B4-BE49-F238E27FC236}">
                  <a16:creationId xmlns:a16="http://schemas.microsoft.com/office/drawing/2014/main" id="{8F428500-1367-0538-5940-CBF1A93D1C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772" y="3561292"/>
              <a:ext cx="1828800" cy="34068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CD8E0B-3AF0-48DB-5542-3984DEB7BE25}"/>
              </a:ext>
            </a:extLst>
          </p:cNvPr>
          <p:cNvGrpSpPr/>
          <p:nvPr userDrawn="1"/>
        </p:nvGrpSpPr>
        <p:grpSpPr>
          <a:xfrm>
            <a:off x="1370582" y="2721517"/>
            <a:ext cx="5852160" cy="1922789"/>
            <a:chOff x="1269998" y="4660900"/>
            <a:chExt cx="5852160" cy="192278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080FD0F-7DF0-81AB-2B7E-80FE3BA67D93}"/>
                </a:ext>
              </a:extLst>
            </p:cNvPr>
            <p:cNvSpPr/>
            <p:nvPr userDrawn="1"/>
          </p:nvSpPr>
          <p:spPr>
            <a:xfrm>
              <a:off x="1269998" y="4660900"/>
              <a:ext cx="5852160" cy="19227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014874C-825E-AF94-FD76-F6670D72DC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rcRect t="45862"/>
            <a:stretch/>
          </p:blipFill>
          <p:spPr>
            <a:xfrm>
              <a:off x="1269998" y="4660901"/>
              <a:ext cx="5852160" cy="1605591"/>
            </a:xfrm>
            <a:prstGeom prst="rect">
              <a:avLst/>
            </a:prstGeom>
          </p:spPr>
        </p:pic>
        <p:pic>
          <p:nvPicPr>
            <p:cNvPr id="16" name="Picture 15" descr="A black and white rectangle&#10;&#10;AI-generated content may be incorrect.">
              <a:extLst>
                <a:ext uri="{FF2B5EF4-FFF2-40B4-BE49-F238E27FC236}">
                  <a16:creationId xmlns:a16="http://schemas.microsoft.com/office/drawing/2014/main" id="{C64DB21D-4ABB-3575-2694-2A35DFB02C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flipH="1">
              <a:off x="1269998" y="5590042"/>
              <a:ext cx="5852160" cy="993647"/>
            </a:xfrm>
            <a:prstGeom prst="rect">
              <a:avLst/>
            </a:prstGeom>
          </p:spPr>
        </p:pic>
        <p:pic>
          <p:nvPicPr>
            <p:cNvPr id="17" name="Picture 16" descr="A blue letter on a black background&#10;&#10;Description automatically generated">
              <a:extLst>
                <a:ext uri="{FF2B5EF4-FFF2-40B4-BE49-F238E27FC236}">
                  <a16:creationId xmlns:a16="http://schemas.microsoft.com/office/drawing/2014/main" id="{DDB0C240-CC94-2489-FFE3-AF6FB9D931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6772" y="6037792"/>
              <a:ext cx="1828800" cy="340687"/>
            </a:xfrm>
            <a:prstGeom prst="rect">
              <a:avLst/>
            </a:prstGeom>
          </p:spPr>
        </p:pic>
      </p:grp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24E0175-BA80-9A2D-73F1-34309D5457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24974" y="3410111"/>
            <a:ext cx="3224782" cy="236705"/>
          </a:xfrm>
          <a:prstGeom prst="rect">
            <a:avLst/>
          </a:prstGeom>
          <a:ln>
            <a:noFill/>
          </a:ln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2000" b="0" i="0" spc="0" baseline="0">
                <a:solidFill>
                  <a:schemeClr val="bg1"/>
                </a:solidFill>
                <a:latin typeface="Lexend Medium" pitchFamily="2" charset="77"/>
                <a:cs typeface="Gotham Bold" pitchFamily="2" charset="0"/>
              </a:defRPr>
            </a:lvl1pPr>
          </a:lstStyle>
          <a:p>
            <a:pPr lvl="0"/>
            <a:r>
              <a:rPr lang="en-US" dirty="0"/>
              <a:t>Quarterly Leadership Call</a:t>
            </a:r>
          </a:p>
        </p:txBody>
      </p:sp>
    </p:spTree>
    <p:extLst>
      <p:ext uri="{BB962C8B-B14F-4D97-AF65-F5344CB8AC3E}">
        <p14:creationId xmlns:p14="http://schemas.microsoft.com/office/powerpoint/2010/main" val="6306117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197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E62EF20A-0269-CDD8-186E-63E857AD8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5" y="6525634"/>
            <a:ext cx="926892" cy="17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160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417C032-034C-CD4D-2538-29EE19BC6771}"/>
              </a:ext>
            </a:extLst>
          </p:cNvPr>
          <p:cNvSpPr/>
          <p:nvPr userDrawn="1"/>
        </p:nvSpPr>
        <p:spPr>
          <a:xfrm>
            <a:off x="-2" y="0"/>
            <a:ext cx="12192002" cy="68579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5B15BBC-4B3C-7309-8FA2-CA401C0C83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2460" y="3191701"/>
            <a:ext cx="3988031" cy="703383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400" b="1" i="0" kern="1200" spc="-100" baseline="0" dirty="0">
                <a:solidFill>
                  <a:schemeClr val="bg1"/>
                </a:solidFill>
                <a:latin typeface="Rubik SemiBold" pitchFamily="2" charset="-79"/>
                <a:ea typeface="+mn-ea"/>
                <a:cs typeface="Rubik SemiBold" pitchFamily="2" charset="-79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Thank You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B762BE-0CCD-2C48-7BCD-643AF111A6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2" y="679449"/>
            <a:ext cx="12192002" cy="6178551"/>
          </a:xfrm>
          <a:prstGeom prst="rect">
            <a:avLst/>
          </a:prstGeom>
        </p:spPr>
      </p:pic>
      <p:pic>
        <p:nvPicPr>
          <p:cNvPr id="8" name="Picture 7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4D0C8744-6C64-29BE-B513-1D373240F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03" y="2099997"/>
            <a:ext cx="1806572" cy="33629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51A742-7E74-12DA-509F-6A62AE9ED8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82825" y="4076700"/>
            <a:ext cx="3987800" cy="1187450"/>
          </a:xfrm>
        </p:spPr>
        <p:txBody>
          <a:bodyPr/>
          <a:lstStyle>
            <a:lvl1pPr>
              <a:lnSpc>
                <a:spcPct val="150000"/>
              </a:lnSpc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amet, consectetuer adipiscing elit. Maecenas porttitor congue </a:t>
            </a:r>
            <a:r>
              <a:rPr lang="en-US" err="1"/>
              <a:t>massa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316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Slide (3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FBACC1F-D4F1-C976-2151-84D91EFDFE11}"/>
              </a:ext>
            </a:extLst>
          </p:cNvPr>
          <p:cNvGrpSpPr/>
          <p:nvPr userDrawn="1"/>
        </p:nvGrpSpPr>
        <p:grpSpPr>
          <a:xfrm>
            <a:off x="0" y="174171"/>
            <a:ext cx="12217623" cy="6686458"/>
            <a:chOff x="152399" y="323942"/>
            <a:chExt cx="12217623" cy="66864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474D97D-D376-5BC0-AF45-069255995B17}"/>
                </a:ext>
              </a:extLst>
            </p:cNvPr>
            <p:cNvSpPr/>
            <p:nvPr userDrawn="1"/>
          </p:nvSpPr>
          <p:spPr>
            <a:xfrm>
              <a:off x="152400" y="5029004"/>
              <a:ext cx="12217622" cy="19813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ED184EA-EE40-00A1-32C6-C78DD81D07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399" y="323942"/>
              <a:ext cx="12192002" cy="5119866"/>
            </a:xfrm>
            <a:prstGeom prst="rect">
              <a:avLst/>
            </a:prstGeom>
          </p:spPr>
        </p:pic>
        <p:pic>
          <p:nvPicPr>
            <p:cNvPr id="16" name="Picture 15" descr="A black and white rectangle&#10;&#10;AI-generated content may be incorrect.">
              <a:extLst>
                <a:ext uri="{FF2B5EF4-FFF2-40B4-BE49-F238E27FC236}">
                  <a16:creationId xmlns:a16="http://schemas.microsoft.com/office/drawing/2014/main" id="{86659289-8217-A3DA-9B2F-DD22A2A08A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52399" y="2954555"/>
              <a:ext cx="12217623" cy="207444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5EF4DA1-D210-8D05-3C60-406E18DD414F}"/>
              </a:ext>
            </a:extLst>
          </p:cNvPr>
          <p:cNvSpPr/>
          <p:nvPr userDrawn="1"/>
        </p:nvSpPr>
        <p:spPr>
          <a:xfrm>
            <a:off x="-1" y="0"/>
            <a:ext cx="12192001" cy="17417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3"/>
              </a:gs>
              <a:gs pos="65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BEE4740-7A24-0173-A66D-34D25245DE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704" y="693818"/>
            <a:ext cx="4544530" cy="1207389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3600" b="1" i="0" kern="1200" spc="-50" baseline="0" dirty="0" smtClean="0">
                <a:solidFill>
                  <a:schemeClr val="accent5"/>
                </a:solidFill>
                <a:latin typeface="Rubik SemiBold" pitchFamily="2" charset="-79"/>
                <a:ea typeface="+mn-ea"/>
                <a:cs typeface="Rubik SemiBold" pitchFamily="2" charset="-79"/>
              </a:defRPr>
            </a:lvl1pPr>
          </a:lstStyle>
          <a:p>
            <a:pPr lvl="0"/>
            <a:r>
              <a:rPr lang="en-US"/>
              <a:t>Presenters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5C3BB107-AA22-968C-4739-55FCC4A7B495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24177" y="1871152"/>
            <a:ext cx="3093274" cy="3660355"/>
          </a:xfrm>
          <a:custGeom>
            <a:avLst/>
            <a:gdLst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518249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232043 w 4684433"/>
              <a:gd name="connsiteY4" fmla="*/ 1007988 h 5335508"/>
              <a:gd name="connsiteX5" fmla="*/ 1518249 w 4684433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4143 w 4685967"/>
              <a:gd name="connsiteY2" fmla="*/ 5010643 h 5352760"/>
              <a:gd name="connsiteX3" fmla="*/ 4685967 w 4685967"/>
              <a:gd name="connsiteY3" fmla="*/ 5352760 h 5352760"/>
              <a:gd name="connsiteX4" fmla="*/ 1534 w 4685967"/>
              <a:gd name="connsiteY4" fmla="*/ 5352760 h 5352760"/>
              <a:gd name="connsiteX5" fmla="*/ 0 w 4685967"/>
              <a:gd name="connsiteY5" fmla="*/ 1741232 h 5352760"/>
              <a:gd name="connsiteX6" fmla="*/ 1726817 w 4685967"/>
              <a:gd name="connsiteY6" fmla="*/ 0 h 5352760"/>
              <a:gd name="connsiteX0" fmla="*/ 1726817 w 4692769"/>
              <a:gd name="connsiteY0" fmla="*/ 0 h 5352760"/>
              <a:gd name="connsiteX1" fmla="*/ 4685967 w 4692769"/>
              <a:gd name="connsiteY1" fmla="*/ 17252 h 5352760"/>
              <a:gd name="connsiteX2" fmla="*/ 4692769 w 4692769"/>
              <a:gd name="connsiteY2" fmla="*/ 3656296 h 5352760"/>
              <a:gd name="connsiteX3" fmla="*/ 4685967 w 4692769"/>
              <a:gd name="connsiteY3" fmla="*/ 5352760 h 5352760"/>
              <a:gd name="connsiteX4" fmla="*/ 1534 w 4692769"/>
              <a:gd name="connsiteY4" fmla="*/ 5352760 h 5352760"/>
              <a:gd name="connsiteX5" fmla="*/ 0 w 4692769"/>
              <a:gd name="connsiteY5" fmla="*/ 1741232 h 5352760"/>
              <a:gd name="connsiteX6" fmla="*/ 1726817 w 4692769"/>
              <a:gd name="connsiteY6" fmla="*/ 0 h 5352760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42736 w 4708688"/>
              <a:gd name="connsiteY0" fmla="*/ 0 h 5370013"/>
              <a:gd name="connsiteX1" fmla="*/ 4701886 w 4708688"/>
              <a:gd name="connsiteY1" fmla="*/ 17252 h 5370013"/>
              <a:gd name="connsiteX2" fmla="*/ 4708688 w 4708688"/>
              <a:gd name="connsiteY2" fmla="*/ 3656296 h 5370013"/>
              <a:gd name="connsiteX3" fmla="*/ 3088746 w 4708688"/>
              <a:gd name="connsiteY3" fmla="*/ 5370013 h 5370013"/>
              <a:gd name="connsiteX4" fmla="*/ 17453 w 4708688"/>
              <a:gd name="connsiteY4" fmla="*/ 5352760 h 5370013"/>
              <a:gd name="connsiteX5" fmla="*/ 0 w 4708688"/>
              <a:gd name="connsiteY5" fmla="*/ 1128688 h 5370013"/>
              <a:gd name="connsiteX6" fmla="*/ 1742736 w 4708688"/>
              <a:gd name="connsiteY6" fmla="*/ 0 h 5370013"/>
              <a:gd name="connsiteX0" fmla="*/ 1233286 w 4708688"/>
              <a:gd name="connsiteY0" fmla="*/ 0 h 5385327"/>
              <a:gd name="connsiteX1" fmla="*/ 4701886 w 4708688"/>
              <a:gd name="connsiteY1" fmla="*/ 32566 h 5385327"/>
              <a:gd name="connsiteX2" fmla="*/ 4708688 w 4708688"/>
              <a:gd name="connsiteY2" fmla="*/ 3671610 h 5385327"/>
              <a:gd name="connsiteX3" fmla="*/ 3088746 w 4708688"/>
              <a:gd name="connsiteY3" fmla="*/ 5385327 h 5385327"/>
              <a:gd name="connsiteX4" fmla="*/ 17453 w 4708688"/>
              <a:gd name="connsiteY4" fmla="*/ 5368074 h 5385327"/>
              <a:gd name="connsiteX5" fmla="*/ 0 w 4708688"/>
              <a:gd name="connsiteY5" fmla="*/ 1144002 h 5385327"/>
              <a:gd name="connsiteX6" fmla="*/ 1233286 w 4708688"/>
              <a:gd name="connsiteY6" fmla="*/ 0 h 5385327"/>
              <a:gd name="connsiteX0" fmla="*/ 1233286 w 4724608"/>
              <a:gd name="connsiteY0" fmla="*/ 0 h 5385327"/>
              <a:gd name="connsiteX1" fmla="*/ 4701886 w 4724608"/>
              <a:gd name="connsiteY1" fmla="*/ 32566 h 5385327"/>
              <a:gd name="connsiteX2" fmla="*/ 4724608 w 4724608"/>
              <a:gd name="connsiteY2" fmla="*/ 4299468 h 5385327"/>
              <a:gd name="connsiteX3" fmla="*/ 3088746 w 4724608"/>
              <a:gd name="connsiteY3" fmla="*/ 5385327 h 5385327"/>
              <a:gd name="connsiteX4" fmla="*/ 17453 w 4724608"/>
              <a:gd name="connsiteY4" fmla="*/ 5368074 h 5385327"/>
              <a:gd name="connsiteX5" fmla="*/ 0 w 4724608"/>
              <a:gd name="connsiteY5" fmla="*/ 1144002 h 5385327"/>
              <a:gd name="connsiteX6" fmla="*/ 1233286 w 4724608"/>
              <a:gd name="connsiteY6" fmla="*/ 0 h 5385327"/>
              <a:gd name="connsiteX0" fmla="*/ 1233286 w 4724608"/>
              <a:gd name="connsiteY0" fmla="*/ 0 h 5415953"/>
              <a:gd name="connsiteX1" fmla="*/ 4701886 w 4724608"/>
              <a:gd name="connsiteY1" fmla="*/ 32566 h 5415953"/>
              <a:gd name="connsiteX2" fmla="*/ 4724608 w 4724608"/>
              <a:gd name="connsiteY2" fmla="*/ 4299468 h 5415953"/>
              <a:gd name="connsiteX3" fmla="*/ 3630038 w 4724608"/>
              <a:gd name="connsiteY3" fmla="*/ 5415953 h 5415953"/>
              <a:gd name="connsiteX4" fmla="*/ 17453 w 4724608"/>
              <a:gd name="connsiteY4" fmla="*/ 5368074 h 5415953"/>
              <a:gd name="connsiteX5" fmla="*/ 0 w 4724608"/>
              <a:gd name="connsiteY5" fmla="*/ 1144002 h 5415953"/>
              <a:gd name="connsiteX6" fmla="*/ 1233286 w 4724608"/>
              <a:gd name="connsiteY6" fmla="*/ 0 h 5415953"/>
              <a:gd name="connsiteX0" fmla="*/ 1233286 w 4724608"/>
              <a:gd name="connsiteY0" fmla="*/ 0 h 5415953"/>
              <a:gd name="connsiteX1" fmla="*/ 4701886 w 4724608"/>
              <a:gd name="connsiteY1" fmla="*/ 32566 h 5415953"/>
              <a:gd name="connsiteX2" fmla="*/ 4724608 w 4724608"/>
              <a:gd name="connsiteY2" fmla="*/ 4345409 h 5415953"/>
              <a:gd name="connsiteX3" fmla="*/ 3630038 w 4724608"/>
              <a:gd name="connsiteY3" fmla="*/ 5415953 h 5415953"/>
              <a:gd name="connsiteX4" fmla="*/ 17453 w 4724608"/>
              <a:gd name="connsiteY4" fmla="*/ 5368074 h 5415953"/>
              <a:gd name="connsiteX5" fmla="*/ 0 w 4724608"/>
              <a:gd name="connsiteY5" fmla="*/ 1144002 h 5415953"/>
              <a:gd name="connsiteX6" fmla="*/ 1233286 w 4724608"/>
              <a:gd name="connsiteY6" fmla="*/ 0 h 5415953"/>
              <a:gd name="connsiteX0" fmla="*/ 1233286 w 4739335"/>
              <a:gd name="connsiteY0" fmla="*/ 0 h 5415953"/>
              <a:gd name="connsiteX1" fmla="*/ 4739148 w 4739335"/>
              <a:gd name="connsiteY1" fmla="*/ 11060 h 5415953"/>
              <a:gd name="connsiteX2" fmla="*/ 4724608 w 4739335"/>
              <a:gd name="connsiteY2" fmla="*/ 4345409 h 5415953"/>
              <a:gd name="connsiteX3" fmla="*/ 3630038 w 4739335"/>
              <a:gd name="connsiteY3" fmla="*/ 5415953 h 5415953"/>
              <a:gd name="connsiteX4" fmla="*/ 17453 w 4739335"/>
              <a:gd name="connsiteY4" fmla="*/ 5368074 h 5415953"/>
              <a:gd name="connsiteX5" fmla="*/ 0 w 4739335"/>
              <a:gd name="connsiteY5" fmla="*/ 1144002 h 5415953"/>
              <a:gd name="connsiteX6" fmla="*/ 1233286 w 4739335"/>
              <a:gd name="connsiteY6" fmla="*/ 0 h 5415953"/>
              <a:gd name="connsiteX0" fmla="*/ 1233286 w 4739335"/>
              <a:gd name="connsiteY0" fmla="*/ 0 h 5394450"/>
              <a:gd name="connsiteX1" fmla="*/ 4739148 w 4739335"/>
              <a:gd name="connsiteY1" fmla="*/ 11060 h 5394450"/>
              <a:gd name="connsiteX2" fmla="*/ 4724608 w 4739335"/>
              <a:gd name="connsiteY2" fmla="*/ 4345409 h 5394450"/>
              <a:gd name="connsiteX3" fmla="*/ 3630038 w 4739335"/>
              <a:gd name="connsiteY3" fmla="*/ 5394450 h 5394450"/>
              <a:gd name="connsiteX4" fmla="*/ 17453 w 4739335"/>
              <a:gd name="connsiteY4" fmla="*/ 5368074 h 5394450"/>
              <a:gd name="connsiteX5" fmla="*/ 0 w 4739335"/>
              <a:gd name="connsiteY5" fmla="*/ 1144002 h 5394450"/>
              <a:gd name="connsiteX6" fmla="*/ 1233286 w 4739335"/>
              <a:gd name="connsiteY6" fmla="*/ 0 h 5394450"/>
              <a:gd name="connsiteX0" fmla="*/ 1233286 w 4739335"/>
              <a:gd name="connsiteY0" fmla="*/ 0 h 5394450"/>
              <a:gd name="connsiteX1" fmla="*/ 4739148 w 4739335"/>
              <a:gd name="connsiteY1" fmla="*/ 11060 h 5394450"/>
              <a:gd name="connsiteX2" fmla="*/ 4724608 w 4739335"/>
              <a:gd name="connsiteY2" fmla="*/ 4345409 h 5394450"/>
              <a:gd name="connsiteX3" fmla="*/ 3630038 w 4739335"/>
              <a:gd name="connsiteY3" fmla="*/ 5394450 h 5394450"/>
              <a:gd name="connsiteX4" fmla="*/ 17453 w 4739335"/>
              <a:gd name="connsiteY4" fmla="*/ 5368074 h 5394450"/>
              <a:gd name="connsiteX5" fmla="*/ 0 w 4739335"/>
              <a:gd name="connsiteY5" fmla="*/ 1144002 h 5394450"/>
              <a:gd name="connsiteX6" fmla="*/ 1233286 w 4739335"/>
              <a:gd name="connsiteY6" fmla="*/ 0 h 539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9335" h="5394450">
                <a:moveTo>
                  <a:pt x="1233286" y="0"/>
                </a:moveTo>
                <a:lnTo>
                  <a:pt x="4739148" y="11060"/>
                </a:lnTo>
                <a:cubicBezTo>
                  <a:pt x="4741415" y="1224075"/>
                  <a:pt x="4722341" y="3132394"/>
                  <a:pt x="4724608" y="4345409"/>
                </a:cubicBezTo>
                <a:cubicBezTo>
                  <a:pt x="4722341" y="5178316"/>
                  <a:pt x="4447116" y="5372425"/>
                  <a:pt x="3630038" y="5394450"/>
                </a:cubicBezTo>
                <a:lnTo>
                  <a:pt x="17453" y="5368074"/>
                </a:lnTo>
                <a:cubicBezTo>
                  <a:pt x="16942" y="4164231"/>
                  <a:pt x="511" y="2347845"/>
                  <a:pt x="0" y="1144002"/>
                </a:cubicBezTo>
                <a:cubicBezTo>
                  <a:pt x="6262" y="232911"/>
                  <a:pt x="321252" y="5318"/>
                  <a:pt x="12332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24180" dist="38100" dir="2700000" sx="105000" sy="105000" algn="tl" rotWithShape="0">
              <a:prstClr val="black">
                <a:alpha val="15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  <a:latin typeface="Lexend Black" pitchFamily="2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CCF7AF0F-B125-9890-05BE-021D1555253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7861379" y="1836730"/>
            <a:ext cx="3093274" cy="3660355"/>
          </a:xfrm>
          <a:custGeom>
            <a:avLst/>
            <a:gdLst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518249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232043 w 4684433"/>
              <a:gd name="connsiteY4" fmla="*/ 1007988 h 5335508"/>
              <a:gd name="connsiteX5" fmla="*/ 1518249 w 4684433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4143 w 4685967"/>
              <a:gd name="connsiteY2" fmla="*/ 5010643 h 5352760"/>
              <a:gd name="connsiteX3" fmla="*/ 4685967 w 4685967"/>
              <a:gd name="connsiteY3" fmla="*/ 5352760 h 5352760"/>
              <a:gd name="connsiteX4" fmla="*/ 1534 w 4685967"/>
              <a:gd name="connsiteY4" fmla="*/ 5352760 h 5352760"/>
              <a:gd name="connsiteX5" fmla="*/ 0 w 4685967"/>
              <a:gd name="connsiteY5" fmla="*/ 1741232 h 5352760"/>
              <a:gd name="connsiteX6" fmla="*/ 1726817 w 4685967"/>
              <a:gd name="connsiteY6" fmla="*/ 0 h 5352760"/>
              <a:gd name="connsiteX0" fmla="*/ 1726817 w 4692769"/>
              <a:gd name="connsiteY0" fmla="*/ 0 h 5352760"/>
              <a:gd name="connsiteX1" fmla="*/ 4685967 w 4692769"/>
              <a:gd name="connsiteY1" fmla="*/ 17252 h 5352760"/>
              <a:gd name="connsiteX2" fmla="*/ 4692769 w 4692769"/>
              <a:gd name="connsiteY2" fmla="*/ 3656296 h 5352760"/>
              <a:gd name="connsiteX3" fmla="*/ 4685967 w 4692769"/>
              <a:gd name="connsiteY3" fmla="*/ 5352760 h 5352760"/>
              <a:gd name="connsiteX4" fmla="*/ 1534 w 4692769"/>
              <a:gd name="connsiteY4" fmla="*/ 5352760 h 5352760"/>
              <a:gd name="connsiteX5" fmla="*/ 0 w 4692769"/>
              <a:gd name="connsiteY5" fmla="*/ 1741232 h 5352760"/>
              <a:gd name="connsiteX6" fmla="*/ 1726817 w 4692769"/>
              <a:gd name="connsiteY6" fmla="*/ 0 h 5352760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42736 w 4708688"/>
              <a:gd name="connsiteY0" fmla="*/ 0 h 5370013"/>
              <a:gd name="connsiteX1" fmla="*/ 4701886 w 4708688"/>
              <a:gd name="connsiteY1" fmla="*/ 17252 h 5370013"/>
              <a:gd name="connsiteX2" fmla="*/ 4708688 w 4708688"/>
              <a:gd name="connsiteY2" fmla="*/ 3656296 h 5370013"/>
              <a:gd name="connsiteX3" fmla="*/ 3088746 w 4708688"/>
              <a:gd name="connsiteY3" fmla="*/ 5370013 h 5370013"/>
              <a:gd name="connsiteX4" fmla="*/ 17453 w 4708688"/>
              <a:gd name="connsiteY4" fmla="*/ 5352760 h 5370013"/>
              <a:gd name="connsiteX5" fmla="*/ 0 w 4708688"/>
              <a:gd name="connsiteY5" fmla="*/ 1128688 h 5370013"/>
              <a:gd name="connsiteX6" fmla="*/ 1742736 w 4708688"/>
              <a:gd name="connsiteY6" fmla="*/ 0 h 5370013"/>
              <a:gd name="connsiteX0" fmla="*/ 1233286 w 4708688"/>
              <a:gd name="connsiteY0" fmla="*/ 0 h 5385327"/>
              <a:gd name="connsiteX1" fmla="*/ 4701886 w 4708688"/>
              <a:gd name="connsiteY1" fmla="*/ 32566 h 5385327"/>
              <a:gd name="connsiteX2" fmla="*/ 4708688 w 4708688"/>
              <a:gd name="connsiteY2" fmla="*/ 3671610 h 5385327"/>
              <a:gd name="connsiteX3" fmla="*/ 3088746 w 4708688"/>
              <a:gd name="connsiteY3" fmla="*/ 5385327 h 5385327"/>
              <a:gd name="connsiteX4" fmla="*/ 17453 w 4708688"/>
              <a:gd name="connsiteY4" fmla="*/ 5368074 h 5385327"/>
              <a:gd name="connsiteX5" fmla="*/ 0 w 4708688"/>
              <a:gd name="connsiteY5" fmla="*/ 1144002 h 5385327"/>
              <a:gd name="connsiteX6" fmla="*/ 1233286 w 4708688"/>
              <a:gd name="connsiteY6" fmla="*/ 0 h 5385327"/>
              <a:gd name="connsiteX0" fmla="*/ 1233286 w 4724608"/>
              <a:gd name="connsiteY0" fmla="*/ 0 h 5385327"/>
              <a:gd name="connsiteX1" fmla="*/ 4701886 w 4724608"/>
              <a:gd name="connsiteY1" fmla="*/ 32566 h 5385327"/>
              <a:gd name="connsiteX2" fmla="*/ 4724608 w 4724608"/>
              <a:gd name="connsiteY2" fmla="*/ 4299468 h 5385327"/>
              <a:gd name="connsiteX3" fmla="*/ 3088746 w 4724608"/>
              <a:gd name="connsiteY3" fmla="*/ 5385327 h 5385327"/>
              <a:gd name="connsiteX4" fmla="*/ 17453 w 4724608"/>
              <a:gd name="connsiteY4" fmla="*/ 5368074 h 5385327"/>
              <a:gd name="connsiteX5" fmla="*/ 0 w 4724608"/>
              <a:gd name="connsiteY5" fmla="*/ 1144002 h 5385327"/>
              <a:gd name="connsiteX6" fmla="*/ 1233286 w 4724608"/>
              <a:gd name="connsiteY6" fmla="*/ 0 h 5385327"/>
              <a:gd name="connsiteX0" fmla="*/ 1233286 w 4724608"/>
              <a:gd name="connsiteY0" fmla="*/ 0 h 5415953"/>
              <a:gd name="connsiteX1" fmla="*/ 4701886 w 4724608"/>
              <a:gd name="connsiteY1" fmla="*/ 32566 h 5415953"/>
              <a:gd name="connsiteX2" fmla="*/ 4724608 w 4724608"/>
              <a:gd name="connsiteY2" fmla="*/ 4299468 h 5415953"/>
              <a:gd name="connsiteX3" fmla="*/ 3630038 w 4724608"/>
              <a:gd name="connsiteY3" fmla="*/ 5415953 h 5415953"/>
              <a:gd name="connsiteX4" fmla="*/ 17453 w 4724608"/>
              <a:gd name="connsiteY4" fmla="*/ 5368074 h 5415953"/>
              <a:gd name="connsiteX5" fmla="*/ 0 w 4724608"/>
              <a:gd name="connsiteY5" fmla="*/ 1144002 h 5415953"/>
              <a:gd name="connsiteX6" fmla="*/ 1233286 w 4724608"/>
              <a:gd name="connsiteY6" fmla="*/ 0 h 5415953"/>
              <a:gd name="connsiteX0" fmla="*/ 1233286 w 4724608"/>
              <a:gd name="connsiteY0" fmla="*/ 0 h 5415953"/>
              <a:gd name="connsiteX1" fmla="*/ 4701886 w 4724608"/>
              <a:gd name="connsiteY1" fmla="*/ 32566 h 5415953"/>
              <a:gd name="connsiteX2" fmla="*/ 4724608 w 4724608"/>
              <a:gd name="connsiteY2" fmla="*/ 4345409 h 5415953"/>
              <a:gd name="connsiteX3" fmla="*/ 3630038 w 4724608"/>
              <a:gd name="connsiteY3" fmla="*/ 5415953 h 5415953"/>
              <a:gd name="connsiteX4" fmla="*/ 17453 w 4724608"/>
              <a:gd name="connsiteY4" fmla="*/ 5368074 h 5415953"/>
              <a:gd name="connsiteX5" fmla="*/ 0 w 4724608"/>
              <a:gd name="connsiteY5" fmla="*/ 1144002 h 5415953"/>
              <a:gd name="connsiteX6" fmla="*/ 1233286 w 4724608"/>
              <a:gd name="connsiteY6" fmla="*/ 0 h 5415953"/>
              <a:gd name="connsiteX0" fmla="*/ 1233286 w 4739335"/>
              <a:gd name="connsiteY0" fmla="*/ 0 h 5415953"/>
              <a:gd name="connsiteX1" fmla="*/ 4739148 w 4739335"/>
              <a:gd name="connsiteY1" fmla="*/ 11060 h 5415953"/>
              <a:gd name="connsiteX2" fmla="*/ 4724608 w 4739335"/>
              <a:gd name="connsiteY2" fmla="*/ 4345409 h 5415953"/>
              <a:gd name="connsiteX3" fmla="*/ 3630038 w 4739335"/>
              <a:gd name="connsiteY3" fmla="*/ 5415953 h 5415953"/>
              <a:gd name="connsiteX4" fmla="*/ 17453 w 4739335"/>
              <a:gd name="connsiteY4" fmla="*/ 5368074 h 5415953"/>
              <a:gd name="connsiteX5" fmla="*/ 0 w 4739335"/>
              <a:gd name="connsiteY5" fmla="*/ 1144002 h 5415953"/>
              <a:gd name="connsiteX6" fmla="*/ 1233286 w 4739335"/>
              <a:gd name="connsiteY6" fmla="*/ 0 h 5415953"/>
              <a:gd name="connsiteX0" fmla="*/ 1233286 w 4739335"/>
              <a:gd name="connsiteY0" fmla="*/ 0 h 5394450"/>
              <a:gd name="connsiteX1" fmla="*/ 4739148 w 4739335"/>
              <a:gd name="connsiteY1" fmla="*/ 11060 h 5394450"/>
              <a:gd name="connsiteX2" fmla="*/ 4724608 w 4739335"/>
              <a:gd name="connsiteY2" fmla="*/ 4345409 h 5394450"/>
              <a:gd name="connsiteX3" fmla="*/ 3630038 w 4739335"/>
              <a:gd name="connsiteY3" fmla="*/ 5394450 h 5394450"/>
              <a:gd name="connsiteX4" fmla="*/ 17453 w 4739335"/>
              <a:gd name="connsiteY4" fmla="*/ 5368074 h 5394450"/>
              <a:gd name="connsiteX5" fmla="*/ 0 w 4739335"/>
              <a:gd name="connsiteY5" fmla="*/ 1144002 h 5394450"/>
              <a:gd name="connsiteX6" fmla="*/ 1233286 w 4739335"/>
              <a:gd name="connsiteY6" fmla="*/ 0 h 5394450"/>
              <a:gd name="connsiteX0" fmla="*/ 1233286 w 4739335"/>
              <a:gd name="connsiteY0" fmla="*/ 0 h 5394450"/>
              <a:gd name="connsiteX1" fmla="*/ 4739148 w 4739335"/>
              <a:gd name="connsiteY1" fmla="*/ 11060 h 5394450"/>
              <a:gd name="connsiteX2" fmla="*/ 4724608 w 4739335"/>
              <a:gd name="connsiteY2" fmla="*/ 4345409 h 5394450"/>
              <a:gd name="connsiteX3" fmla="*/ 3630038 w 4739335"/>
              <a:gd name="connsiteY3" fmla="*/ 5394450 h 5394450"/>
              <a:gd name="connsiteX4" fmla="*/ 17453 w 4739335"/>
              <a:gd name="connsiteY4" fmla="*/ 5368074 h 5394450"/>
              <a:gd name="connsiteX5" fmla="*/ 0 w 4739335"/>
              <a:gd name="connsiteY5" fmla="*/ 1144002 h 5394450"/>
              <a:gd name="connsiteX6" fmla="*/ 1233286 w 4739335"/>
              <a:gd name="connsiteY6" fmla="*/ 0 h 539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9335" h="5394450">
                <a:moveTo>
                  <a:pt x="1233286" y="0"/>
                </a:moveTo>
                <a:lnTo>
                  <a:pt x="4739148" y="11060"/>
                </a:lnTo>
                <a:cubicBezTo>
                  <a:pt x="4741415" y="1224075"/>
                  <a:pt x="4722341" y="3132394"/>
                  <a:pt x="4724608" y="4345409"/>
                </a:cubicBezTo>
                <a:cubicBezTo>
                  <a:pt x="4722341" y="5178316"/>
                  <a:pt x="4447116" y="5372425"/>
                  <a:pt x="3630038" y="5394450"/>
                </a:cubicBezTo>
                <a:lnTo>
                  <a:pt x="17453" y="5368074"/>
                </a:lnTo>
                <a:cubicBezTo>
                  <a:pt x="16942" y="4164231"/>
                  <a:pt x="511" y="2347845"/>
                  <a:pt x="0" y="1144002"/>
                </a:cubicBezTo>
                <a:cubicBezTo>
                  <a:pt x="6262" y="232911"/>
                  <a:pt x="321252" y="5318"/>
                  <a:pt x="12332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24180" dist="38100" dir="2700000" sx="105000" sy="105000" algn="tl" rotWithShape="0">
              <a:prstClr val="black">
                <a:alpha val="15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  <a:latin typeface="Lexend Black" pitchFamily="2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2F2F7157-CF3B-1AC0-B440-7F8D14D55842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178362" y="1871152"/>
            <a:ext cx="3093274" cy="3660355"/>
          </a:xfrm>
          <a:custGeom>
            <a:avLst/>
            <a:gdLst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518249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232043 w 4684433"/>
              <a:gd name="connsiteY4" fmla="*/ 1007988 h 5335508"/>
              <a:gd name="connsiteX5" fmla="*/ 1518249 w 4684433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4143 w 4685967"/>
              <a:gd name="connsiteY2" fmla="*/ 5010643 h 5352760"/>
              <a:gd name="connsiteX3" fmla="*/ 4685967 w 4685967"/>
              <a:gd name="connsiteY3" fmla="*/ 5352760 h 5352760"/>
              <a:gd name="connsiteX4" fmla="*/ 1534 w 4685967"/>
              <a:gd name="connsiteY4" fmla="*/ 5352760 h 5352760"/>
              <a:gd name="connsiteX5" fmla="*/ 0 w 4685967"/>
              <a:gd name="connsiteY5" fmla="*/ 1741232 h 5352760"/>
              <a:gd name="connsiteX6" fmla="*/ 1726817 w 4685967"/>
              <a:gd name="connsiteY6" fmla="*/ 0 h 5352760"/>
              <a:gd name="connsiteX0" fmla="*/ 1726817 w 4692769"/>
              <a:gd name="connsiteY0" fmla="*/ 0 h 5352760"/>
              <a:gd name="connsiteX1" fmla="*/ 4685967 w 4692769"/>
              <a:gd name="connsiteY1" fmla="*/ 17252 h 5352760"/>
              <a:gd name="connsiteX2" fmla="*/ 4692769 w 4692769"/>
              <a:gd name="connsiteY2" fmla="*/ 3656296 h 5352760"/>
              <a:gd name="connsiteX3" fmla="*/ 4685967 w 4692769"/>
              <a:gd name="connsiteY3" fmla="*/ 5352760 h 5352760"/>
              <a:gd name="connsiteX4" fmla="*/ 1534 w 4692769"/>
              <a:gd name="connsiteY4" fmla="*/ 5352760 h 5352760"/>
              <a:gd name="connsiteX5" fmla="*/ 0 w 4692769"/>
              <a:gd name="connsiteY5" fmla="*/ 1741232 h 5352760"/>
              <a:gd name="connsiteX6" fmla="*/ 1726817 w 4692769"/>
              <a:gd name="connsiteY6" fmla="*/ 0 h 5352760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42736 w 4708688"/>
              <a:gd name="connsiteY0" fmla="*/ 0 h 5370013"/>
              <a:gd name="connsiteX1" fmla="*/ 4701886 w 4708688"/>
              <a:gd name="connsiteY1" fmla="*/ 17252 h 5370013"/>
              <a:gd name="connsiteX2" fmla="*/ 4708688 w 4708688"/>
              <a:gd name="connsiteY2" fmla="*/ 3656296 h 5370013"/>
              <a:gd name="connsiteX3" fmla="*/ 3088746 w 4708688"/>
              <a:gd name="connsiteY3" fmla="*/ 5370013 h 5370013"/>
              <a:gd name="connsiteX4" fmla="*/ 17453 w 4708688"/>
              <a:gd name="connsiteY4" fmla="*/ 5352760 h 5370013"/>
              <a:gd name="connsiteX5" fmla="*/ 0 w 4708688"/>
              <a:gd name="connsiteY5" fmla="*/ 1128688 h 5370013"/>
              <a:gd name="connsiteX6" fmla="*/ 1742736 w 4708688"/>
              <a:gd name="connsiteY6" fmla="*/ 0 h 5370013"/>
              <a:gd name="connsiteX0" fmla="*/ 1233286 w 4708688"/>
              <a:gd name="connsiteY0" fmla="*/ 0 h 5385327"/>
              <a:gd name="connsiteX1" fmla="*/ 4701886 w 4708688"/>
              <a:gd name="connsiteY1" fmla="*/ 32566 h 5385327"/>
              <a:gd name="connsiteX2" fmla="*/ 4708688 w 4708688"/>
              <a:gd name="connsiteY2" fmla="*/ 3671610 h 5385327"/>
              <a:gd name="connsiteX3" fmla="*/ 3088746 w 4708688"/>
              <a:gd name="connsiteY3" fmla="*/ 5385327 h 5385327"/>
              <a:gd name="connsiteX4" fmla="*/ 17453 w 4708688"/>
              <a:gd name="connsiteY4" fmla="*/ 5368074 h 5385327"/>
              <a:gd name="connsiteX5" fmla="*/ 0 w 4708688"/>
              <a:gd name="connsiteY5" fmla="*/ 1144002 h 5385327"/>
              <a:gd name="connsiteX6" fmla="*/ 1233286 w 4708688"/>
              <a:gd name="connsiteY6" fmla="*/ 0 h 5385327"/>
              <a:gd name="connsiteX0" fmla="*/ 1233286 w 4724608"/>
              <a:gd name="connsiteY0" fmla="*/ 0 h 5385327"/>
              <a:gd name="connsiteX1" fmla="*/ 4701886 w 4724608"/>
              <a:gd name="connsiteY1" fmla="*/ 32566 h 5385327"/>
              <a:gd name="connsiteX2" fmla="*/ 4724608 w 4724608"/>
              <a:gd name="connsiteY2" fmla="*/ 4299468 h 5385327"/>
              <a:gd name="connsiteX3" fmla="*/ 3088746 w 4724608"/>
              <a:gd name="connsiteY3" fmla="*/ 5385327 h 5385327"/>
              <a:gd name="connsiteX4" fmla="*/ 17453 w 4724608"/>
              <a:gd name="connsiteY4" fmla="*/ 5368074 h 5385327"/>
              <a:gd name="connsiteX5" fmla="*/ 0 w 4724608"/>
              <a:gd name="connsiteY5" fmla="*/ 1144002 h 5385327"/>
              <a:gd name="connsiteX6" fmla="*/ 1233286 w 4724608"/>
              <a:gd name="connsiteY6" fmla="*/ 0 h 5385327"/>
              <a:gd name="connsiteX0" fmla="*/ 1233286 w 4724608"/>
              <a:gd name="connsiteY0" fmla="*/ 0 h 5415953"/>
              <a:gd name="connsiteX1" fmla="*/ 4701886 w 4724608"/>
              <a:gd name="connsiteY1" fmla="*/ 32566 h 5415953"/>
              <a:gd name="connsiteX2" fmla="*/ 4724608 w 4724608"/>
              <a:gd name="connsiteY2" fmla="*/ 4299468 h 5415953"/>
              <a:gd name="connsiteX3" fmla="*/ 3630038 w 4724608"/>
              <a:gd name="connsiteY3" fmla="*/ 5415953 h 5415953"/>
              <a:gd name="connsiteX4" fmla="*/ 17453 w 4724608"/>
              <a:gd name="connsiteY4" fmla="*/ 5368074 h 5415953"/>
              <a:gd name="connsiteX5" fmla="*/ 0 w 4724608"/>
              <a:gd name="connsiteY5" fmla="*/ 1144002 h 5415953"/>
              <a:gd name="connsiteX6" fmla="*/ 1233286 w 4724608"/>
              <a:gd name="connsiteY6" fmla="*/ 0 h 5415953"/>
              <a:gd name="connsiteX0" fmla="*/ 1233286 w 4724608"/>
              <a:gd name="connsiteY0" fmla="*/ 0 h 5415953"/>
              <a:gd name="connsiteX1" fmla="*/ 4701886 w 4724608"/>
              <a:gd name="connsiteY1" fmla="*/ 32566 h 5415953"/>
              <a:gd name="connsiteX2" fmla="*/ 4724608 w 4724608"/>
              <a:gd name="connsiteY2" fmla="*/ 4345409 h 5415953"/>
              <a:gd name="connsiteX3" fmla="*/ 3630038 w 4724608"/>
              <a:gd name="connsiteY3" fmla="*/ 5415953 h 5415953"/>
              <a:gd name="connsiteX4" fmla="*/ 17453 w 4724608"/>
              <a:gd name="connsiteY4" fmla="*/ 5368074 h 5415953"/>
              <a:gd name="connsiteX5" fmla="*/ 0 w 4724608"/>
              <a:gd name="connsiteY5" fmla="*/ 1144002 h 5415953"/>
              <a:gd name="connsiteX6" fmla="*/ 1233286 w 4724608"/>
              <a:gd name="connsiteY6" fmla="*/ 0 h 5415953"/>
              <a:gd name="connsiteX0" fmla="*/ 1233286 w 4739335"/>
              <a:gd name="connsiteY0" fmla="*/ 0 h 5415953"/>
              <a:gd name="connsiteX1" fmla="*/ 4739148 w 4739335"/>
              <a:gd name="connsiteY1" fmla="*/ 11060 h 5415953"/>
              <a:gd name="connsiteX2" fmla="*/ 4724608 w 4739335"/>
              <a:gd name="connsiteY2" fmla="*/ 4345409 h 5415953"/>
              <a:gd name="connsiteX3" fmla="*/ 3630038 w 4739335"/>
              <a:gd name="connsiteY3" fmla="*/ 5415953 h 5415953"/>
              <a:gd name="connsiteX4" fmla="*/ 17453 w 4739335"/>
              <a:gd name="connsiteY4" fmla="*/ 5368074 h 5415953"/>
              <a:gd name="connsiteX5" fmla="*/ 0 w 4739335"/>
              <a:gd name="connsiteY5" fmla="*/ 1144002 h 5415953"/>
              <a:gd name="connsiteX6" fmla="*/ 1233286 w 4739335"/>
              <a:gd name="connsiteY6" fmla="*/ 0 h 5415953"/>
              <a:gd name="connsiteX0" fmla="*/ 1233286 w 4739335"/>
              <a:gd name="connsiteY0" fmla="*/ 0 h 5394450"/>
              <a:gd name="connsiteX1" fmla="*/ 4739148 w 4739335"/>
              <a:gd name="connsiteY1" fmla="*/ 11060 h 5394450"/>
              <a:gd name="connsiteX2" fmla="*/ 4724608 w 4739335"/>
              <a:gd name="connsiteY2" fmla="*/ 4345409 h 5394450"/>
              <a:gd name="connsiteX3" fmla="*/ 3630038 w 4739335"/>
              <a:gd name="connsiteY3" fmla="*/ 5394450 h 5394450"/>
              <a:gd name="connsiteX4" fmla="*/ 17453 w 4739335"/>
              <a:gd name="connsiteY4" fmla="*/ 5368074 h 5394450"/>
              <a:gd name="connsiteX5" fmla="*/ 0 w 4739335"/>
              <a:gd name="connsiteY5" fmla="*/ 1144002 h 5394450"/>
              <a:gd name="connsiteX6" fmla="*/ 1233286 w 4739335"/>
              <a:gd name="connsiteY6" fmla="*/ 0 h 5394450"/>
              <a:gd name="connsiteX0" fmla="*/ 1233286 w 4739335"/>
              <a:gd name="connsiteY0" fmla="*/ 0 h 5394450"/>
              <a:gd name="connsiteX1" fmla="*/ 4739148 w 4739335"/>
              <a:gd name="connsiteY1" fmla="*/ 11060 h 5394450"/>
              <a:gd name="connsiteX2" fmla="*/ 4724608 w 4739335"/>
              <a:gd name="connsiteY2" fmla="*/ 4345409 h 5394450"/>
              <a:gd name="connsiteX3" fmla="*/ 3630038 w 4739335"/>
              <a:gd name="connsiteY3" fmla="*/ 5394450 h 5394450"/>
              <a:gd name="connsiteX4" fmla="*/ 17453 w 4739335"/>
              <a:gd name="connsiteY4" fmla="*/ 5368074 h 5394450"/>
              <a:gd name="connsiteX5" fmla="*/ 0 w 4739335"/>
              <a:gd name="connsiteY5" fmla="*/ 1144002 h 5394450"/>
              <a:gd name="connsiteX6" fmla="*/ 1233286 w 4739335"/>
              <a:gd name="connsiteY6" fmla="*/ 0 h 539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9335" h="5394450">
                <a:moveTo>
                  <a:pt x="1233286" y="0"/>
                </a:moveTo>
                <a:lnTo>
                  <a:pt x="4739148" y="11060"/>
                </a:lnTo>
                <a:cubicBezTo>
                  <a:pt x="4741415" y="1224075"/>
                  <a:pt x="4722341" y="3132394"/>
                  <a:pt x="4724608" y="4345409"/>
                </a:cubicBezTo>
                <a:cubicBezTo>
                  <a:pt x="4722341" y="5178316"/>
                  <a:pt x="4447116" y="5372425"/>
                  <a:pt x="3630038" y="5394450"/>
                </a:cubicBezTo>
                <a:lnTo>
                  <a:pt x="17453" y="5368074"/>
                </a:lnTo>
                <a:cubicBezTo>
                  <a:pt x="16942" y="4164231"/>
                  <a:pt x="511" y="2347845"/>
                  <a:pt x="0" y="1144002"/>
                </a:cubicBezTo>
                <a:cubicBezTo>
                  <a:pt x="6262" y="232911"/>
                  <a:pt x="321252" y="5318"/>
                  <a:pt x="12332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24180" dist="38100" dir="2700000" sx="105000" sy="105000" algn="tl" rotWithShape="0">
              <a:prstClr val="black">
                <a:alpha val="15000"/>
              </a:prstClr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  <a:latin typeface="Lexend Black" pitchFamily="2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27E466EE-A306-BEE4-BABB-46C1D46DF3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91909" y="4182147"/>
            <a:ext cx="2433402" cy="1014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200" b="0" i="0" baseline="0">
                <a:solidFill>
                  <a:schemeClr val="tx1"/>
                </a:solidFill>
                <a:latin typeface="Lexend" pitchFamily="2" charset="77"/>
                <a:cs typeface="Gotham Book" pitchFamily="2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044C0610-48BE-CFE4-0082-1760B6C9216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91909" y="3850266"/>
            <a:ext cx="2433402" cy="23670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 b="1" i="0" spc="0" baseline="0">
                <a:solidFill>
                  <a:schemeClr val="tx1"/>
                </a:solidFill>
                <a:latin typeface="Lexend SemiBold" pitchFamily="2" charset="77"/>
                <a:cs typeface="Gotham Bold" pitchFamily="2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38185E80-CEA6-1211-64AC-FEB48733FCA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495686" y="2229672"/>
            <a:ext cx="1429625" cy="1398571"/>
          </a:xfrm>
          <a:prstGeom prst="teardrop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lang="en-US" sz="1400" kern="1200" dirty="0" smtClean="0">
                <a:solidFill>
                  <a:schemeClr val="bg1"/>
                </a:solidFill>
                <a:latin typeface="Lexend Black" pitchFamily="2" charset="0"/>
                <a:ea typeface="+mn-ea"/>
                <a:cs typeface="+mn-cs"/>
              </a:defRPr>
            </a:lvl1pPr>
          </a:lstStyle>
          <a:p>
            <a:r>
              <a:rPr lang="en-US"/>
              <a:t>(CLICK TO ADD IMAGE)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73BB8EEB-948C-17BD-50CC-DD6DE064DB0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86541" y="4140416"/>
            <a:ext cx="2433402" cy="1014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200" b="0" i="0" baseline="0">
                <a:solidFill>
                  <a:schemeClr val="tx1"/>
                </a:solidFill>
                <a:latin typeface="Lexend" pitchFamily="2" charset="77"/>
                <a:cs typeface="Gotham Book" pitchFamily="2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BA3AB0B3-3C97-409D-EB15-44A353B5970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86541" y="3808535"/>
            <a:ext cx="2433402" cy="23670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 b="1" i="0" spc="0" baseline="0">
                <a:solidFill>
                  <a:schemeClr val="tx1"/>
                </a:solidFill>
                <a:latin typeface="Lexend SemiBold" pitchFamily="2" charset="77"/>
                <a:cs typeface="Gotham Bold" pitchFamily="2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5" name="Picture Placeholder 28">
            <a:extLst>
              <a:ext uri="{FF2B5EF4-FFF2-40B4-BE49-F238E27FC236}">
                <a16:creationId xmlns:a16="http://schemas.microsoft.com/office/drawing/2014/main" id="{7802583A-EE3D-B01B-AEB9-3F14EF5A0AD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190318" y="2205672"/>
            <a:ext cx="1429625" cy="1398571"/>
          </a:xfrm>
          <a:prstGeom prst="teardrop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lang="en-US" sz="1400" kern="1200" dirty="0" smtClean="0">
                <a:solidFill>
                  <a:schemeClr val="bg1"/>
                </a:solidFill>
                <a:latin typeface="Lexend Black" pitchFamily="2" charset="0"/>
                <a:ea typeface="+mn-ea"/>
                <a:cs typeface="+mn-cs"/>
              </a:defRPr>
            </a:lvl1pPr>
          </a:lstStyle>
          <a:p>
            <a:r>
              <a:rPr lang="en-US"/>
              <a:t>(CLICK TO ADD IMAGE)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8F317367-AB67-884B-E9AC-AC5A42F98E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49506" y="4143396"/>
            <a:ext cx="2433402" cy="10145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200" b="0" i="0" baseline="0">
                <a:solidFill>
                  <a:schemeClr val="tx1"/>
                </a:solidFill>
                <a:latin typeface="Lexend" pitchFamily="2" charset="77"/>
                <a:cs typeface="Gotham Book" pitchFamily="2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AB243899-A5B1-A5E7-BAD3-C7BB46BADD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49506" y="3811515"/>
            <a:ext cx="2433402" cy="23670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 b="1" i="0" spc="0" baseline="0">
                <a:solidFill>
                  <a:schemeClr val="tx1"/>
                </a:solidFill>
                <a:latin typeface="Lexend SemiBold" pitchFamily="2" charset="77"/>
                <a:cs typeface="Gotham Bold" pitchFamily="2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2" name="Picture Placeholder 28">
            <a:extLst>
              <a:ext uri="{FF2B5EF4-FFF2-40B4-BE49-F238E27FC236}">
                <a16:creationId xmlns:a16="http://schemas.microsoft.com/office/drawing/2014/main" id="{44B22E12-17D8-C259-8A2A-45D362C8A14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853283" y="2208652"/>
            <a:ext cx="1429625" cy="1398571"/>
          </a:xfrm>
          <a:prstGeom prst="teardrop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 lang="en-US" sz="1400" kern="1200" dirty="0" smtClean="0">
                <a:solidFill>
                  <a:schemeClr val="bg1"/>
                </a:solidFill>
                <a:latin typeface="Lexend Black" pitchFamily="2" charset="0"/>
                <a:ea typeface="+mn-ea"/>
                <a:cs typeface="+mn-cs"/>
              </a:defRPr>
            </a:lvl1pPr>
          </a:lstStyle>
          <a:p>
            <a:r>
              <a:rPr lang="en-US"/>
              <a:t>(CLICK TO ADD IMAGE)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6A4DC0BA-BE9F-4EEE-6EF2-85AAA0AA06F8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1098670" y="5397477"/>
            <a:ext cx="188259" cy="188354"/>
          </a:xfrm>
          <a:prstGeom prst="flowChartConnector">
            <a:avLst/>
          </a:prstGeom>
          <a:solidFill>
            <a:schemeClr val="accent2"/>
          </a:solidFill>
        </p:spPr>
        <p:txBody>
          <a:bodyPr>
            <a:normAutofit/>
          </a:bodyPr>
          <a:lstStyle>
            <a:lvl1pPr marL="45720" indent="0">
              <a:buNone/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17F59805-D58D-4DDD-066E-D923239F4B38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452838" y="5397477"/>
            <a:ext cx="188259" cy="188354"/>
          </a:xfrm>
          <a:prstGeom prst="flowChartConnector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45720" indent="0">
              <a:buNone/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EE239DDF-B8B8-00F5-BFD9-E208AD80659B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7757057" y="5397477"/>
            <a:ext cx="188259" cy="188354"/>
          </a:xfrm>
          <a:prstGeom prst="flowChartConnector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45720" indent="0">
              <a:buNone/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pic>
        <p:nvPicPr>
          <p:cNvPr id="3" name="Picture 2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0398015D-0450-6B06-8C3D-B712B8611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5" y="6525505"/>
            <a:ext cx="926892" cy="17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36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 Slide (3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EE0424FA-59D5-1A98-6CDE-1A9261A25D4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522414" y="2114438"/>
            <a:ext cx="2133654" cy="2441575"/>
          </a:xfrm>
          <a:custGeom>
            <a:avLst/>
            <a:gdLst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518249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232043 w 4684433"/>
              <a:gd name="connsiteY4" fmla="*/ 1007988 h 5335508"/>
              <a:gd name="connsiteX5" fmla="*/ 1518249 w 4684433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4143 w 4685967"/>
              <a:gd name="connsiteY2" fmla="*/ 5010643 h 5352760"/>
              <a:gd name="connsiteX3" fmla="*/ 4685967 w 4685967"/>
              <a:gd name="connsiteY3" fmla="*/ 5352760 h 5352760"/>
              <a:gd name="connsiteX4" fmla="*/ 1534 w 4685967"/>
              <a:gd name="connsiteY4" fmla="*/ 5352760 h 5352760"/>
              <a:gd name="connsiteX5" fmla="*/ 0 w 4685967"/>
              <a:gd name="connsiteY5" fmla="*/ 1741232 h 5352760"/>
              <a:gd name="connsiteX6" fmla="*/ 1726817 w 4685967"/>
              <a:gd name="connsiteY6" fmla="*/ 0 h 5352760"/>
              <a:gd name="connsiteX0" fmla="*/ 1726817 w 4692769"/>
              <a:gd name="connsiteY0" fmla="*/ 0 h 5352760"/>
              <a:gd name="connsiteX1" fmla="*/ 4685967 w 4692769"/>
              <a:gd name="connsiteY1" fmla="*/ 17252 h 5352760"/>
              <a:gd name="connsiteX2" fmla="*/ 4692769 w 4692769"/>
              <a:gd name="connsiteY2" fmla="*/ 3656296 h 5352760"/>
              <a:gd name="connsiteX3" fmla="*/ 4685967 w 4692769"/>
              <a:gd name="connsiteY3" fmla="*/ 5352760 h 5352760"/>
              <a:gd name="connsiteX4" fmla="*/ 1534 w 4692769"/>
              <a:gd name="connsiteY4" fmla="*/ 5352760 h 5352760"/>
              <a:gd name="connsiteX5" fmla="*/ 0 w 4692769"/>
              <a:gd name="connsiteY5" fmla="*/ 1741232 h 5352760"/>
              <a:gd name="connsiteX6" fmla="*/ 1726817 w 4692769"/>
              <a:gd name="connsiteY6" fmla="*/ 0 h 5352760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92769" h="5370013">
                <a:moveTo>
                  <a:pt x="1726817" y="0"/>
                </a:moveTo>
                <a:lnTo>
                  <a:pt x="4685967" y="17252"/>
                </a:lnTo>
                <a:cubicBezTo>
                  <a:pt x="4688234" y="1230267"/>
                  <a:pt x="4690502" y="2443281"/>
                  <a:pt x="4692769" y="3656296"/>
                </a:cubicBezTo>
                <a:cubicBezTo>
                  <a:pt x="4690502" y="4489203"/>
                  <a:pt x="3860097" y="5347988"/>
                  <a:pt x="3072827" y="5370013"/>
                </a:cubicBezTo>
                <a:lnTo>
                  <a:pt x="1534" y="5352760"/>
                </a:lnTo>
                <a:cubicBezTo>
                  <a:pt x="1023" y="4148917"/>
                  <a:pt x="511" y="2945075"/>
                  <a:pt x="0" y="1741232"/>
                </a:cubicBezTo>
                <a:cubicBezTo>
                  <a:pt x="6262" y="830141"/>
                  <a:pt x="814783" y="5318"/>
                  <a:pt x="172681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424180" dist="38100" dir="2700000" sx="105000" sy="105000" algn="tl" rotWithShape="0">
              <a:prstClr val="black">
                <a:alpha val="15000"/>
              </a:prstClr>
            </a:outerShdw>
          </a:effectLst>
        </p:spPr>
        <p:txBody>
          <a:bodyPr anchor="ctr" anchorCtr="0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exend Black" pitchFamily="2" charset="0"/>
              </a:defRPr>
            </a:lvl1pPr>
          </a:lstStyle>
          <a:p>
            <a:r>
              <a:rPr lang="en-US"/>
              <a:t>(CLICK TO ADD IMAGE)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60E3876F-B8D8-C9B0-82BB-12E1BCC2996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5029173" y="2114437"/>
            <a:ext cx="2133654" cy="2441575"/>
          </a:xfrm>
          <a:custGeom>
            <a:avLst/>
            <a:gdLst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518249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232043 w 4684433"/>
              <a:gd name="connsiteY4" fmla="*/ 1007988 h 5335508"/>
              <a:gd name="connsiteX5" fmla="*/ 1518249 w 4684433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4143 w 4685967"/>
              <a:gd name="connsiteY2" fmla="*/ 5010643 h 5352760"/>
              <a:gd name="connsiteX3" fmla="*/ 4685967 w 4685967"/>
              <a:gd name="connsiteY3" fmla="*/ 5352760 h 5352760"/>
              <a:gd name="connsiteX4" fmla="*/ 1534 w 4685967"/>
              <a:gd name="connsiteY4" fmla="*/ 5352760 h 5352760"/>
              <a:gd name="connsiteX5" fmla="*/ 0 w 4685967"/>
              <a:gd name="connsiteY5" fmla="*/ 1741232 h 5352760"/>
              <a:gd name="connsiteX6" fmla="*/ 1726817 w 4685967"/>
              <a:gd name="connsiteY6" fmla="*/ 0 h 5352760"/>
              <a:gd name="connsiteX0" fmla="*/ 1726817 w 4692769"/>
              <a:gd name="connsiteY0" fmla="*/ 0 h 5352760"/>
              <a:gd name="connsiteX1" fmla="*/ 4685967 w 4692769"/>
              <a:gd name="connsiteY1" fmla="*/ 17252 h 5352760"/>
              <a:gd name="connsiteX2" fmla="*/ 4692769 w 4692769"/>
              <a:gd name="connsiteY2" fmla="*/ 3656296 h 5352760"/>
              <a:gd name="connsiteX3" fmla="*/ 4685967 w 4692769"/>
              <a:gd name="connsiteY3" fmla="*/ 5352760 h 5352760"/>
              <a:gd name="connsiteX4" fmla="*/ 1534 w 4692769"/>
              <a:gd name="connsiteY4" fmla="*/ 5352760 h 5352760"/>
              <a:gd name="connsiteX5" fmla="*/ 0 w 4692769"/>
              <a:gd name="connsiteY5" fmla="*/ 1741232 h 5352760"/>
              <a:gd name="connsiteX6" fmla="*/ 1726817 w 4692769"/>
              <a:gd name="connsiteY6" fmla="*/ 0 h 5352760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92769" h="5370013">
                <a:moveTo>
                  <a:pt x="1726817" y="0"/>
                </a:moveTo>
                <a:lnTo>
                  <a:pt x="4685967" y="17252"/>
                </a:lnTo>
                <a:cubicBezTo>
                  <a:pt x="4688234" y="1230267"/>
                  <a:pt x="4690502" y="2443281"/>
                  <a:pt x="4692769" y="3656296"/>
                </a:cubicBezTo>
                <a:cubicBezTo>
                  <a:pt x="4690502" y="4489203"/>
                  <a:pt x="3860097" y="5347988"/>
                  <a:pt x="3072827" y="5370013"/>
                </a:cubicBezTo>
                <a:lnTo>
                  <a:pt x="1534" y="5352760"/>
                </a:lnTo>
                <a:cubicBezTo>
                  <a:pt x="1023" y="4148917"/>
                  <a:pt x="511" y="2945075"/>
                  <a:pt x="0" y="1741232"/>
                </a:cubicBezTo>
                <a:cubicBezTo>
                  <a:pt x="6262" y="830141"/>
                  <a:pt x="814783" y="5318"/>
                  <a:pt x="172681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424180" dist="38100" dir="2700000" sx="105000" sy="105000" algn="tl" rotWithShape="0">
              <a:prstClr val="black">
                <a:alpha val="15000"/>
              </a:prstClr>
            </a:outerShdw>
          </a:effectLst>
        </p:spPr>
        <p:txBody>
          <a:bodyPr anchor="ctr" anchorCtr="0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exend Black" pitchFamily="2" charset="0"/>
              </a:defRPr>
            </a:lvl1pPr>
          </a:lstStyle>
          <a:p>
            <a:r>
              <a:rPr lang="en-US"/>
              <a:t>(CLICK TO ADD IMAGE)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0EDA21C-1E0E-6F7A-BE44-E2A9D2A1353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535932" y="2114437"/>
            <a:ext cx="2133654" cy="2441575"/>
          </a:xfrm>
          <a:custGeom>
            <a:avLst/>
            <a:gdLst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518249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232043 w 4684433"/>
              <a:gd name="connsiteY4" fmla="*/ 1007988 h 5335508"/>
              <a:gd name="connsiteX5" fmla="*/ 1518249 w 4684433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4143 w 4685967"/>
              <a:gd name="connsiteY2" fmla="*/ 5010643 h 5352760"/>
              <a:gd name="connsiteX3" fmla="*/ 4685967 w 4685967"/>
              <a:gd name="connsiteY3" fmla="*/ 5352760 h 5352760"/>
              <a:gd name="connsiteX4" fmla="*/ 1534 w 4685967"/>
              <a:gd name="connsiteY4" fmla="*/ 5352760 h 5352760"/>
              <a:gd name="connsiteX5" fmla="*/ 0 w 4685967"/>
              <a:gd name="connsiteY5" fmla="*/ 1741232 h 5352760"/>
              <a:gd name="connsiteX6" fmla="*/ 1726817 w 4685967"/>
              <a:gd name="connsiteY6" fmla="*/ 0 h 5352760"/>
              <a:gd name="connsiteX0" fmla="*/ 1726817 w 4692769"/>
              <a:gd name="connsiteY0" fmla="*/ 0 h 5352760"/>
              <a:gd name="connsiteX1" fmla="*/ 4685967 w 4692769"/>
              <a:gd name="connsiteY1" fmla="*/ 17252 h 5352760"/>
              <a:gd name="connsiteX2" fmla="*/ 4692769 w 4692769"/>
              <a:gd name="connsiteY2" fmla="*/ 3656296 h 5352760"/>
              <a:gd name="connsiteX3" fmla="*/ 4685967 w 4692769"/>
              <a:gd name="connsiteY3" fmla="*/ 5352760 h 5352760"/>
              <a:gd name="connsiteX4" fmla="*/ 1534 w 4692769"/>
              <a:gd name="connsiteY4" fmla="*/ 5352760 h 5352760"/>
              <a:gd name="connsiteX5" fmla="*/ 0 w 4692769"/>
              <a:gd name="connsiteY5" fmla="*/ 1741232 h 5352760"/>
              <a:gd name="connsiteX6" fmla="*/ 1726817 w 4692769"/>
              <a:gd name="connsiteY6" fmla="*/ 0 h 5352760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92769" h="5370013">
                <a:moveTo>
                  <a:pt x="1726817" y="0"/>
                </a:moveTo>
                <a:lnTo>
                  <a:pt x="4685967" y="17252"/>
                </a:lnTo>
                <a:cubicBezTo>
                  <a:pt x="4688234" y="1230267"/>
                  <a:pt x="4690502" y="2443281"/>
                  <a:pt x="4692769" y="3656296"/>
                </a:cubicBezTo>
                <a:cubicBezTo>
                  <a:pt x="4690502" y="4489203"/>
                  <a:pt x="3860097" y="5347988"/>
                  <a:pt x="3072827" y="5370013"/>
                </a:cubicBezTo>
                <a:lnTo>
                  <a:pt x="1534" y="5352760"/>
                </a:lnTo>
                <a:cubicBezTo>
                  <a:pt x="1023" y="4148917"/>
                  <a:pt x="511" y="2945075"/>
                  <a:pt x="0" y="1741232"/>
                </a:cubicBezTo>
                <a:cubicBezTo>
                  <a:pt x="6262" y="830141"/>
                  <a:pt x="814783" y="5318"/>
                  <a:pt x="172681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424180" dist="38100" dir="2700000" sx="105000" sy="105000" algn="tl" rotWithShape="0">
              <a:prstClr val="black">
                <a:alpha val="15000"/>
              </a:prstClr>
            </a:outerShdw>
          </a:effectLst>
        </p:spPr>
        <p:txBody>
          <a:bodyPr anchor="ctr" anchorCtr="0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exend Black" pitchFamily="2" charset="0"/>
              </a:defRPr>
            </a:lvl1pPr>
          </a:lstStyle>
          <a:p>
            <a:r>
              <a:rPr lang="en-US"/>
              <a:t>(CLICK TO ADD IMAGE)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F49868-A546-D6B9-1271-10B8EF44AC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7939" y="983615"/>
            <a:ext cx="4328747" cy="504928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3600" b="1" i="0" kern="1200" spc="-50" baseline="0" dirty="0">
                <a:solidFill>
                  <a:schemeClr val="tx1"/>
                </a:solidFill>
                <a:latin typeface="Rubik SemiBold" pitchFamily="2" charset="-79"/>
                <a:ea typeface="+mn-ea"/>
                <a:cs typeface="Rubik SemiBold" pitchFamily="2" charset="-79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Speakers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B233EB5D-27FB-33A9-C3D8-131A3F8E9C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22881" y="4737889"/>
            <a:ext cx="2427790" cy="26503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 spc="0" baseline="0">
                <a:solidFill>
                  <a:schemeClr val="tx1"/>
                </a:solidFill>
                <a:latin typeface="Lexend ExtraBold" pitchFamily="2" charset="0"/>
                <a:cs typeface="Lexend ExtraBold" pitchFamily="2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173CE8F-B22B-0987-F172-90C8722F78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2414" y="5350947"/>
            <a:ext cx="2428165" cy="39549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100" b="0" i="0" spc="0" baseline="0">
                <a:solidFill>
                  <a:schemeClr val="accent3"/>
                </a:solidFill>
                <a:latin typeface="Lexend Medium" pitchFamily="2" charset="77"/>
                <a:cs typeface="Gotham Book" pitchFamily="2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EB59F7-B731-8E67-9CDD-546DC9F02D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22414" y="5065438"/>
            <a:ext cx="2428165" cy="2650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200">
                <a:latin typeface="+mn-lt"/>
              </a:defRPr>
            </a:lvl2pPr>
            <a:lvl3pPr marL="914400" indent="0">
              <a:buNone/>
              <a:defRPr sz="1200">
                <a:latin typeface="+mn-lt"/>
              </a:defRPr>
            </a:lvl3pPr>
            <a:lvl4pPr marL="1371600" indent="0">
              <a:buNone/>
              <a:defRPr sz="1200">
                <a:latin typeface="+mn-lt"/>
              </a:defRPr>
            </a:lvl4pPr>
            <a:lvl5pPr marL="1828800" indent="0">
              <a:buNone/>
              <a:defRPr sz="1200">
                <a:latin typeface="+mn-lt"/>
              </a:defRPr>
            </a:lvl5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93EC9FFD-1CD8-B004-C9D4-C4F6317BFE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9640" y="4737889"/>
            <a:ext cx="2427790" cy="26503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 spc="0" baseline="0">
                <a:solidFill>
                  <a:schemeClr val="tx1"/>
                </a:solidFill>
                <a:latin typeface="Lexend ExtraBold" pitchFamily="2" charset="0"/>
                <a:cs typeface="Lexend ExtraBold" pitchFamily="2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2EB5157-7FD9-E232-A94B-C68BC59BF49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29173" y="5350947"/>
            <a:ext cx="2428165" cy="39549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100" b="0" i="0" spc="0" baseline="0">
                <a:solidFill>
                  <a:schemeClr val="accent3"/>
                </a:solidFill>
                <a:latin typeface="Lexend Medium" pitchFamily="2" charset="77"/>
                <a:cs typeface="Gotham Book" pitchFamily="2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8B7F3762-E93B-1F18-BFFA-0EC1D73567F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29173" y="5065438"/>
            <a:ext cx="2428165" cy="2650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200">
                <a:latin typeface="+mn-lt"/>
              </a:defRPr>
            </a:lvl2pPr>
            <a:lvl3pPr marL="914400" indent="0">
              <a:buNone/>
              <a:defRPr sz="1200">
                <a:latin typeface="+mn-lt"/>
              </a:defRPr>
            </a:lvl3pPr>
            <a:lvl4pPr marL="1371600" indent="0">
              <a:buNone/>
              <a:defRPr sz="1200">
                <a:latin typeface="+mn-lt"/>
              </a:defRPr>
            </a:lvl4pPr>
            <a:lvl5pPr marL="1828800" indent="0">
              <a:buNone/>
              <a:defRPr sz="1200">
                <a:latin typeface="+mn-lt"/>
              </a:defRPr>
            </a:lvl5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A2D43BC8-C9F7-AFCB-C1F4-C14E22637A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36399" y="4737889"/>
            <a:ext cx="2427790" cy="265036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 spc="0" baseline="0">
                <a:solidFill>
                  <a:schemeClr val="tx1"/>
                </a:solidFill>
                <a:latin typeface="Lexend ExtraBold" pitchFamily="2" charset="0"/>
                <a:cs typeface="Lexend ExtraBold" pitchFamily="2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01BB9B1A-A8DD-C424-E37B-AE5E43EB9A6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35932" y="5350947"/>
            <a:ext cx="2428165" cy="39549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100" b="0" i="0" spc="0" baseline="0">
                <a:solidFill>
                  <a:schemeClr val="accent3"/>
                </a:solidFill>
                <a:latin typeface="Lexend Medium" pitchFamily="2" charset="77"/>
                <a:cs typeface="Gotham Book" pitchFamily="2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21C59099-52E2-EBE9-3C52-E9B08437AE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535932" y="5065438"/>
            <a:ext cx="2428165" cy="26503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200">
                <a:latin typeface="+mn-lt"/>
              </a:defRPr>
            </a:lvl2pPr>
            <a:lvl3pPr marL="914400" indent="0">
              <a:buNone/>
              <a:defRPr sz="1200">
                <a:latin typeface="+mn-lt"/>
              </a:defRPr>
            </a:lvl3pPr>
            <a:lvl4pPr marL="1371600" indent="0">
              <a:buNone/>
              <a:defRPr sz="1200">
                <a:latin typeface="+mn-lt"/>
              </a:defRPr>
            </a:lvl4pPr>
            <a:lvl5pPr marL="1828800" indent="0">
              <a:buNone/>
              <a:defRPr sz="1200">
                <a:latin typeface="+mn-lt"/>
              </a:defRPr>
            </a:lvl5pPr>
          </a:lstStyle>
          <a:p>
            <a:pPr lvl="0"/>
            <a:r>
              <a:rPr lang="en-US"/>
              <a:t>Company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D8C7364-36DA-37D8-E763-8A5C02A4EFC2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428284" y="4425775"/>
            <a:ext cx="188259" cy="188354"/>
          </a:xfrm>
          <a:prstGeom prst="flowChartConnector">
            <a:avLst/>
          </a:prstGeom>
          <a:solidFill>
            <a:schemeClr val="accent2"/>
          </a:solidFill>
        </p:spPr>
        <p:txBody>
          <a:bodyPr>
            <a:normAutofit/>
          </a:bodyPr>
          <a:lstStyle>
            <a:lvl1pPr marL="45720" indent="0">
              <a:buNone/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36C0986-E8FB-AD65-B1AA-BC7B8C7FF0D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935043" y="4424102"/>
            <a:ext cx="188259" cy="188354"/>
          </a:xfrm>
          <a:prstGeom prst="flowChartConnector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45720" indent="0">
              <a:buNone/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FA527433-3674-A953-342F-593BE3E96547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441802" y="4424102"/>
            <a:ext cx="188259" cy="188354"/>
          </a:xfrm>
          <a:prstGeom prst="flowChartConnector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45720" indent="0">
              <a:buNone/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420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41B8ABF8-E031-9211-632B-708534FF8901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625479" y="2409677"/>
            <a:ext cx="348297" cy="348472"/>
          </a:xfrm>
          <a:prstGeom prst="flowChartConnector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45720" indent="0">
              <a:buNone/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6C84622D-8B42-EA5F-B48C-651EAA6FC1F8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625479" y="3528853"/>
            <a:ext cx="348297" cy="348472"/>
          </a:xfrm>
          <a:prstGeom prst="flowChartConnector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45720" indent="0">
              <a:buNone/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A1277131-9F16-19F0-D927-54F109A6CA95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625478" y="4686669"/>
            <a:ext cx="348297" cy="348472"/>
          </a:xfrm>
          <a:prstGeom prst="flowChartConnector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45720" indent="0">
              <a:buNone/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E6717A8-2959-BA13-4CDF-45C47AD81B1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79532" y="3511999"/>
            <a:ext cx="348297" cy="348472"/>
          </a:xfrm>
          <a:prstGeom prst="flowChartConnector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 marL="45720" indent="0">
              <a:buNone/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F6607864-BE95-3233-3E28-0480BF87168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79532" y="4686669"/>
            <a:ext cx="348297" cy="348472"/>
          </a:xfrm>
          <a:prstGeom prst="flowChartConnector">
            <a:avLst/>
          </a:prstGeo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45720" indent="0">
              <a:buNone/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85C25E9-3040-A26B-8321-9BFA71E0D3A3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4163" y="2441630"/>
            <a:ext cx="348297" cy="348472"/>
          </a:xfrm>
          <a:prstGeom prst="flowChartConnector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 marL="45720" indent="0">
              <a:buNone/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F49868-A546-D6B9-1271-10B8EF44AC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8887" y="1374327"/>
            <a:ext cx="3298606" cy="504928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3600" b="1" i="0" kern="1200" spc="-50" baseline="0" dirty="0">
                <a:solidFill>
                  <a:schemeClr val="tx1"/>
                </a:solidFill>
                <a:latin typeface="Rubik SemiBold" pitchFamily="2" charset="-79"/>
                <a:ea typeface="+mn-ea"/>
                <a:cs typeface="Rubik SemiBold" pitchFamily="2" charset="-79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Agenda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8378814E-C163-F0D9-8A9B-81C01BAAE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6376" y="2583913"/>
            <a:ext cx="785023" cy="454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buNone/>
              <a:defRPr sz="3000" b="0" i="0" spc="-100" baseline="0">
                <a:solidFill>
                  <a:schemeClr val="tx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US"/>
              <a:t>0#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B233EB5D-27FB-33A9-C3D8-131A3F8E9C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46691" y="2619670"/>
            <a:ext cx="2346195" cy="23670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 b="0" i="0" spc="0" baseline="0">
                <a:solidFill>
                  <a:schemeClr val="tx1"/>
                </a:solidFill>
                <a:latin typeface="Lexend Medium" pitchFamily="2" charset="77"/>
                <a:cs typeface="Gotham Bold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173CE8F-B22B-0987-F172-90C8722F78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46691" y="2930245"/>
            <a:ext cx="2346195" cy="39549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100" b="0" i="0" spc="0" baseline="0">
                <a:solidFill>
                  <a:schemeClr val="tx1"/>
                </a:solidFill>
                <a:latin typeface="Lexend Medium" pitchFamily="2" charset="77"/>
                <a:cs typeface="Gotham Book" pitchFamily="2" charset="0"/>
              </a:defRPr>
            </a:lvl1pPr>
          </a:lstStyle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porta convallis. Morbi </a:t>
            </a:r>
            <a:r>
              <a:rPr lang="en-US" err="1"/>
              <a:t>mollis</a:t>
            </a:r>
            <a:r>
              <a:rPr lang="en-US"/>
              <a:t> maximus.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D1FA07C9-3C10-7CAA-911D-8D687F620C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6376" y="3703089"/>
            <a:ext cx="785023" cy="454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buNone/>
              <a:defRPr sz="3000" b="0" i="0" spc="-100" baseline="0">
                <a:solidFill>
                  <a:schemeClr val="tx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US"/>
              <a:t>0#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F9CAF29D-650B-1B33-E6A2-47096C5944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46691" y="3738846"/>
            <a:ext cx="2346195" cy="23670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600" b="0" i="0" spc="0" baseline="0">
                <a:solidFill>
                  <a:schemeClr val="tx1"/>
                </a:solidFill>
                <a:latin typeface="Lexend Medium" pitchFamily="2" charset="77"/>
                <a:cs typeface="Gotham Bold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A918F06C-4EB7-F620-2501-DC3F8EAFE9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691" y="4049421"/>
            <a:ext cx="2346195" cy="39549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100" b="0" i="0" spc="0" baseline="0">
                <a:solidFill>
                  <a:schemeClr val="tx1"/>
                </a:solidFill>
                <a:latin typeface="Lexend Medium" pitchFamily="2" charset="77"/>
                <a:cs typeface="Gotham Book" pitchFamily="2" charset="0"/>
              </a:defRPr>
            </a:lvl1pPr>
          </a:lstStyle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porta convallis. Morbi </a:t>
            </a:r>
            <a:r>
              <a:rPr lang="en-US" err="1"/>
              <a:t>mollis</a:t>
            </a:r>
            <a:r>
              <a:rPr lang="en-US"/>
              <a:t> maximus.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440F24D7-4E96-A5D0-9D85-DC9246AA2B4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6376" y="4860905"/>
            <a:ext cx="785023" cy="454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buNone/>
              <a:defRPr sz="3000" b="0" i="0" spc="-100" baseline="0">
                <a:solidFill>
                  <a:schemeClr val="tx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US"/>
              <a:t>0#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4A0592A7-96CA-48E6-FF57-6C5789E6DB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46691" y="4896662"/>
            <a:ext cx="2346195" cy="23670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600" b="0" i="0" spc="0" baseline="0">
                <a:solidFill>
                  <a:schemeClr val="tx1"/>
                </a:solidFill>
                <a:latin typeface="Lexend Medium" pitchFamily="2" charset="77"/>
                <a:cs typeface="Gotham Bold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936B0CA3-75E5-20A4-2741-757722B664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46691" y="5207237"/>
            <a:ext cx="2346195" cy="39549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100" b="0" i="0" spc="0" baseline="0">
                <a:solidFill>
                  <a:schemeClr val="tx1"/>
                </a:solidFill>
                <a:latin typeface="Lexend Medium" pitchFamily="2" charset="77"/>
                <a:cs typeface="Gotham Book" pitchFamily="2" charset="0"/>
              </a:defRPr>
            </a:lvl1pPr>
          </a:lstStyle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porta convallis. Morbi </a:t>
            </a:r>
            <a:r>
              <a:rPr lang="en-US" err="1"/>
              <a:t>mollis</a:t>
            </a:r>
            <a:r>
              <a:rPr lang="en-US"/>
              <a:t> maximus.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D4E98506-5C8D-796D-CFE3-BB109FB3A29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07117" y="2583913"/>
            <a:ext cx="785023" cy="454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buNone/>
              <a:defRPr sz="3000" b="0" i="0" spc="-100" baseline="0">
                <a:solidFill>
                  <a:schemeClr val="tx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US"/>
              <a:t>0#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FB1BEE77-5D9F-DEBE-D72F-1B916AACE3F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87432" y="2619670"/>
            <a:ext cx="2346195" cy="23670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600" b="0" i="0" spc="0" baseline="0">
                <a:solidFill>
                  <a:schemeClr val="tx1"/>
                </a:solidFill>
                <a:latin typeface="Lexend Medium" pitchFamily="2" charset="77"/>
                <a:cs typeface="Gotham Bold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C8D7FD62-C3A5-1622-4683-3A60F09CB7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87432" y="2930245"/>
            <a:ext cx="2346195" cy="39549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100" b="0" i="0" spc="0" baseline="0">
                <a:solidFill>
                  <a:schemeClr val="tx1"/>
                </a:solidFill>
                <a:latin typeface="Lexend Medium" pitchFamily="2" charset="77"/>
                <a:cs typeface="Gotham Book" pitchFamily="2" charset="0"/>
              </a:defRPr>
            </a:lvl1pPr>
          </a:lstStyle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porta convallis. Morbi </a:t>
            </a:r>
            <a:r>
              <a:rPr lang="en-US" err="1"/>
              <a:t>mollis</a:t>
            </a:r>
            <a:r>
              <a:rPr lang="en-US"/>
              <a:t> maximus.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6219EFF3-33C6-44BF-5D7A-0B552902876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7117" y="3703089"/>
            <a:ext cx="785023" cy="454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buNone/>
              <a:defRPr sz="3000" b="0" i="0" spc="-100" baseline="0">
                <a:solidFill>
                  <a:schemeClr val="tx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US"/>
              <a:t>0#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A118F148-1664-E4BC-33FA-B23DA644529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87432" y="3738846"/>
            <a:ext cx="2346195" cy="23670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600" b="0" i="0" spc="0" baseline="0">
                <a:solidFill>
                  <a:schemeClr val="tx1"/>
                </a:solidFill>
                <a:latin typeface="Lexend Medium" pitchFamily="2" charset="77"/>
                <a:cs typeface="Gotham Bold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CD9066A5-17FC-1CF5-6A5A-A96BC48E100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487432" y="4049421"/>
            <a:ext cx="2346195" cy="39549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100" b="0" i="0" spc="0" baseline="0">
                <a:solidFill>
                  <a:schemeClr val="tx1"/>
                </a:solidFill>
                <a:latin typeface="Lexend Medium" pitchFamily="2" charset="77"/>
                <a:cs typeface="Gotham Book" pitchFamily="2" charset="0"/>
              </a:defRPr>
            </a:lvl1pPr>
          </a:lstStyle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porta convallis. Morbi </a:t>
            </a:r>
            <a:r>
              <a:rPr lang="en-US" err="1"/>
              <a:t>mollis</a:t>
            </a:r>
            <a:r>
              <a:rPr lang="en-US"/>
              <a:t> maximus.</a:t>
            </a:r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0A69C7CD-15DD-EDD6-57F8-CBB7031107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07117" y="4860905"/>
            <a:ext cx="785023" cy="454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buNone/>
              <a:defRPr sz="3000" b="0" i="0" spc="-100" baseline="0">
                <a:solidFill>
                  <a:schemeClr val="tx1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US"/>
              <a:t>0#</a:t>
            </a:r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28AB50CD-8630-A2D7-61C7-FE1DB2393E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87432" y="4896662"/>
            <a:ext cx="2346195" cy="23670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600" b="0" i="0" spc="0" baseline="0">
                <a:solidFill>
                  <a:schemeClr val="tx1"/>
                </a:solidFill>
                <a:latin typeface="Lexend Medium" pitchFamily="2" charset="77"/>
                <a:cs typeface="Gotham Bold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DBFAF07B-69AD-4768-420C-9A63823DE08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487432" y="5207237"/>
            <a:ext cx="2346195" cy="39549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100" b="0" i="0" spc="0" baseline="0">
                <a:solidFill>
                  <a:schemeClr val="tx1"/>
                </a:solidFill>
                <a:latin typeface="Lexend Medium" pitchFamily="2" charset="77"/>
                <a:cs typeface="Gotham Book" pitchFamily="2" charset="0"/>
              </a:defRPr>
            </a:lvl1pPr>
          </a:lstStyle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porta convallis. Morbi </a:t>
            </a:r>
            <a:r>
              <a:rPr lang="en-US" err="1"/>
              <a:t>mollis</a:t>
            </a:r>
            <a:r>
              <a:rPr lang="en-US"/>
              <a:t> maximus.</a:t>
            </a:r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C307A8B8-F828-4FC1-D19E-2CC29469768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745576" y="-17417"/>
            <a:ext cx="3446424" cy="4462328"/>
          </a:xfrm>
          <a:custGeom>
            <a:avLst/>
            <a:gdLst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518249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232043 w 4684433"/>
              <a:gd name="connsiteY4" fmla="*/ 1007988 h 5335508"/>
              <a:gd name="connsiteX5" fmla="*/ 1518249 w 4684433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4143 w 4685967"/>
              <a:gd name="connsiteY2" fmla="*/ 5010643 h 5352760"/>
              <a:gd name="connsiteX3" fmla="*/ 4685967 w 4685967"/>
              <a:gd name="connsiteY3" fmla="*/ 5352760 h 5352760"/>
              <a:gd name="connsiteX4" fmla="*/ 1534 w 4685967"/>
              <a:gd name="connsiteY4" fmla="*/ 5352760 h 5352760"/>
              <a:gd name="connsiteX5" fmla="*/ 0 w 4685967"/>
              <a:gd name="connsiteY5" fmla="*/ 1741232 h 5352760"/>
              <a:gd name="connsiteX6" fmla="*/ 1726817 w 4685967"/>
              <a:gd name="connsiteY6" fmla="*/ 0 h 5352760"/>
              <a:gd name="connsiteX0" fmla="*/ 1726817 w 4692769"/>
              <a:gd name="connsiteY0" fmla="*/ 0 h 5352760"/>
              <a:gd name="connsiteX1" fmla="*/ 4685967 w 4692769"/>
              <a:gd name="connsiteY1" fmla="*/ 17252 h 5352760"/>
              <a:gd name="connsiteX2" fmla="*/ 4692769 w 4692769"/>
              <a:gd name="connsiteY2" fmla="*/ 3656296 h 5352760"/>
              <a:gd name="connsiteX3" fmla="*/ 4685967 w 4692769"/>
              <a:gd name="connsiteY3" fmla="*/ 5352760 h 5352760"/>
              <a:gd name="connsiteX4" fmla="*/ 1534 w 4692769"/>
              <a:gd name="connsiteY4" fmla="*/ 5352760 h 5352760"/>
              <a:gd name="connsiteX5" fmla="*/ 0 w 4692769"/>
              <a:gd name="connsiteY5" fmla="*/ 1741232 h 5352760"/>
              <a:gd name="connsiteX6" fmla="*/ 1726817 w 4692769"/>
              <a:gd name="connsiteY6" fmla="*/ 0 h 5352760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92769" h="5370013">
                <a:moveTo>
                  <a:pt x="1726817" y="0"/>
                </a:moveTo>
                <a:lnTo>
                  <a:pt x="4685967" y="17252"/>
                </a:lnTo>
                <a:cubicBezTo>
                  <a:pt x="4688234" y="1230267"/>
                  <a:pt x="4690502" y="2443281"/>
                  <a:pt x="4692769" y="3656296"/>
                </a:cubicBezTo>
                <a:cubicBezTo>
                  <a:pt x="4690502" y="4489203"/>
                  <a:pt x="3860097" y="5347988"/>
                  <a:pt x="3072827" y="5370013"/>
                </a:cubicBezTo>
                <a:lnTo>
                  <a:pt x="1534" y="5352760"/>
                </a:lnTo>
                <a:cubicBezTo>
                  <a:pt x="1023" y="4148917"/>
                  <a:pt x="511" y="2945075"/>
                  <a:pt x="0" y="1741232"/>
                </a:cubicBezTo>
                <a:cubicBezTo>
                  <a:pt x="6262" y="830141"/>
                  <a:pt x="814783" y="5318"/>
                  <a:pt x="1726817" y="0"/>
                </a:cubicBezTo>
                <a:close/>
              </a:path>
            </a:pathLst>
          </a:custGeom>
          <a:blipFill dpi="0" rotWithShape="1">
            <a:blip r:embed="rId2"/>
            <a:srcRect/>
            <a:tile tx="882650" ty="0" sx="45000" sy="45000" flip="none" algn="ctr"/>
          </a:blipFill>
          <a:ln>
            <a:noFill/>
          </a:ln>
          <a:effectLst>
            <a:outerShdw blurRad="424180" dist="38100" dir="2700000" sx="105000" sy="105000" algn="tl" rotWithShape="0">
              <a:prstClr val="black">
                <a:alpha val="15000"/>
              </a:prstClr>
            </a:outerShdw>
          </a:effectLst>
        </p:spPr>
        <p:txBody>
          <a:bodyPr anchor="ctr" anchorCtr="0"/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Lexend Black" pitchFamily="2" charset="0"/>
              </a:defRPr>
            </a:lvl1pPr>
          </a:lstStyle>
          <a:p>
            <a:r>
              <a:rPr lang="en-US"/>
              <a:t>(CLICK TO CHANGE IMAGE, OPTIONAL)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14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8378814E-C163-F0D9-8A9B-81C01BAAE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6376" y="2583913"/>
            <a:ext cx="785023" cy="454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buNone/>
              <a:defRPr sz="3000" b="0" i="0" spc="-100" baseline="0">
                <a:solidFill>
                  <a:schemeClr val="accent2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US"/>
              <a:t>0#</a:t>
            </a:r>
          </a:p>
        </p:txBody>
      </p:sp>
      <p:sp>
        <p:nvSpPr>
          <p:cNvPr id="38" name="Text Placeholder 11">
            <a:extLst>
              <a:ext uri="{FF2B5EF4-FFF2-40B4-BE49-F238E27FC236}">
                <a16:creationId xmlns:a16="http://schemas.microsoft.com/office/drawing/2014/main" id="{B233EB5D-27FB-33A9-C3D8-131A3F8E9C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46691" y="2619670"/>
            <a:ext cx="2346195" cy="23670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600" b="1" i="0" spc="0" baseline="0">
                <a:solidFill>
                  <a:schemeClr val="bg1"/>
                </a:solidFill>
                <a:latin typeface="Lexend SemiBold" pitchFamily="2" charset="77"/>
                <a:cs typeface="Gotham Bold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B13326-FA0A-2693-642E-32E708FA39AE}"/>
              </a:ext>
            </a:extLst>
          </p:cNvPr>
          <p:cNvCxnSpPr>
            <a:cxnSpLocks/>
          </p:cNvCxnSpPr>
          <p:nvPr userDrawn="1"/>
        </p:nvCxnSpPr>
        <p:spPr>
          <a:xfrm>
            <a:off x="307164" y="6379778"/>
            <a:ext cx="11577673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2173CE8F-B22B-0987-F172-90C8722F78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46691" y="2930245"/>
            <a:ext cx="2346195" cy="39549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100" b="0" i="0" spc="0" baseline="0">
                <a:solidFill>
                  <a:schemeClr val="bg1"/>
                </a:solidFill>
                <a:latin typeface="Lexend Medium" pitchFamily="2" charset="77"/>
                <a:cs typeface="Gotham Book" pitchFamily="2" charset="0"/>
              </a:defRPr>
            </a:lvl1pPr>
          </a:lstStyle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porta convallis. Morbi </a:t>
            </a:r>
            <a:r>
              <a:rPr lang="en-US" err="1"/>
              <a:t>mollis</a:t>
            </a:r>
            <a:r>
              <a:rPr lang="en-US"/>
              <a:t> maximus.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D1FA07C9-3C10-7CAA-911D-8D687F620C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6376" y="3703089"/>
            <a:ext cx="785023" cy="454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buNone/>
              <a:defRPr sz="3000" b="0" i="0" spc="-100" baseline="0">
                <a:solidFill>
                  <a:schemeClr val="accent2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US"/>
              <a:t>0#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F9CAF29D-650B-1B33-E6A2-47096C5944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46691" y="3738846"/>
            <a:ext cx="2346195" cy="23670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600" b="1" i="0" spc="0" baseline="0">
                <a:solidFill>
                  <a:schemeClr val="bg1"/>
                </a:solidFill>
                <a:latin typeface="Lexend SemiBold" pitchFamily="2" charset="77"/>
                <a:cs typeface="Gotham Bold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A918F06C-4EB7-F620-2501-DC3F8EAFE9B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691" y="4049421"/>
            <a:ext cx="2346195" cy="39549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100" b="0" i="0" spc="0" baseline="0">
                <a:solidFill>
                  <a:schemeClr val="bg1"/>
                </a:solidFill>
                <a:latin typeface="Lexend Medium" pitchFamily="2" charset="77"/>
                <a:cs typeface="Gotham Book" pitchFamily="2" charset="0"/>
              </a:defRPr>
            </a:lvl1pPr>
          </a:lstStyle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porta convallis. Morbi </a:t>
            </a:r>
            <a:r>
              <a:rPr lang="en-US" err="1"/>
              <a:t>mollis</a:t>
            </a:r>
            <a:r>
              <a:rPr lang="en-US"/>
              <a:t> maximus.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440F24D7-4E96-A5D0-9D85-DC9246AA2B4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6376" y="4860905"/>
            <a:ext cx="785023" cy="454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buNone/>
              <a:defRPr sz="3000" b="0" i="0" spc="-100" baseline="0">
                <a:solidFill>
                  <a:schemeClr val="accent2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US"/>
              <a:t>0#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4A0592A7-96CA-48E6-FF57-6C5789E6DB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46691" y="4896662"/>
            <a:ext cx="2346195" cy="23670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600" b="1" i="0" spc="0" baseline="0">
                <a:solidFill>
                  <a:schemeClr val="bg1"/>
                </a:solidFill>
                <a:latin typeface="Lexend SemiBold" pitchFamily="2" charset="77"/>
                <a:cs typeface="Gotham Bold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936B0CA3-75E5-20A4-2741-757722B664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46691" y="5207237"/>
            <a:ext cx="2346195" cy="39549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100" b="0" i="0" spc="0" baseline="0">
                <a:solidFill>
                  <a:schemeClr val="bg1"/>
                </a:solidFill>
                <a:latin typeface="Lexend Medium" pitchFamily="2" charset="77"/>
                <a:cs typeface="Gotham Book" pitchFamily="2" charset="0"/>
              </a:defRPr>
            </a:lvl1pPr>
          </a:lstStyle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porta convallis. Morbi </a:t>
            </a:r>
            <a:r>
              <a:rPr lang="en-US" err="1"/>
              <a:t>mollis</a:t>
            </a:r>
            <a:r>
              <a:rPr lang="en-US"/>
              <a:t> maximus.</a:t>
            </a:r>
          </a:p>
        </p:txBody>
      </p:sp>
      <p:sp>
        <p:nvSpPr>
          <p:cNvPr id="29" name="Text Placeholder 11">
            <a:extLst>
              <a:ext uri="{FF2B5EF4-FFF2-40B4-BE49-F238E27FC236}">
                <a16:creationId xmlns:a16="http://schemas.microsoft.com/office/drawing/2014/main" id="{D4E98506-5C8D-796D-CFE3-BB109FB3A29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07117" y="2583913"/>
            <a:ext cx="785023" cy="454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buNone/>
              <a:defRPr sz="3000" b="0" i="0" spc="-100" baseline="0">
                <a:solidFill>
                  <a:schemeClr val="accent2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US"/>
              <a:t>0#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FB1BEE77-5D9F-DEBE-D72F-1B916AACE3F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87432" y="2619670"/>
            <a:ext cx="2346195" cy="23670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600" b="1" i="0" spc="0" baseline="0">
                <a:solidFill>
                  <a:schemeClr val="bg1"/>
                </a:solidFill>
                <a:latin typeface="Lexend SemiBold" pitchFamily="2" charset="77"/>
                <a:cs typeface="Gotham Bold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C8D7FD62-C3A5-1622-4683-3A60F09CB7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87432" y="2930245"/>
            <a:ext cx="2346195" cy="39549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100" b="0" i="0" spc="0" baseline="0">
                <a:solidFill>
                  <a:schemeClr val="bg1"/>
                </a:solidFill>
                <a:latin typeface="Lexend Medium" pitchFamily="2" charset="77"/>
                <a:cs typeface="Gotham Book" pitchFamily="2" charset="0"/>
              </a:defRPr>
            </a:lvl1pPr>
          </a:lstStyle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porta convallis. Morbi </a:t>
            </a:r>
            <a:r>
              <a:rPr lang="en-US" err="1"/>
              <a:t>mollis</a:t>
            </a:r>
            <a:r>
              <a:rPr lang="en-US"/>
              <a:t> maximus.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6219EFF3-33C6-44BF-5D7A-0B552902876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7117" y="3703089"/>
            <a:ext cx="785023" cy="454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buNone/>
              <a:defRPr sz="3000" b="0" i="0" spc="-100" baseline="0">
                <a:solidFill>
                  <a:schemeClr val="accent2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US"/>
              <a:t>0#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A118F148-1664-E4BC-33FA-B23DA644529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87432" y="3738846"/>
            <a:ext cx="2346195" cy="23670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600" b="1" i="0" spc="0" baseline="0">
                <a:solidFill>
                  <a:schemeClr val="bg1"/>
                </a:solidFill>
                <a:latin typeface="Lexend SemiBold" pitchFamily="2" charset="77"/>
                <a:cs typeface="Gotham Bold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CD9066A5-17FC-1CF5-6A5A-A96BC48E100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487432" y="4049421"/>
            <a:ext cx="2346195" cy="39549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100" b="0" i="0" spc="0" baseline="0">
                <a:solidFill>
                  <a:schemeClr val="bg1"/>
                </a:solidFill>
                <a:latin typeface="Lexend Medium" pitchFamily="2" charset="77"/>
                <a:cs typeface="Gotham Book" pitchFamily="2" charset="0"/>
              </a:defRPr>
            </a:lvl1pPr>
          </a:lstStyle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porta convallis. Morbi </a:t>
            </a:r>
            <a:r>
              <a:rPr lang="en-US" err="1"/>
              <a:t>mollis</a:t>
            </a:r>
            <a:r>
              <a:rPr lang="en-US"/>
              <a:t> maximus.</a:t>
            </a:r>
          </a:p>
        </p:txBody>
      </p:sp>
      <p:sp>
        <p:nvSpPr>
          <p:cNvPr id="41" name="Text Placeholder 11">
            <a:extLst>
              <a:ext uri="{FF2B5EF4-FFF2-40B4-BE49-F238E27FC236}">
                <a16:creationId xmlns:a16="http://schemas.microsoft.com/office/drawing/2014/main" id="{0A69C7CD-15DD-EDD6-57F8-CBB7031107D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07117" y="4860905"/>
            <a:ext cx="785023" cy="45444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buNone/>
              <a:defRPr sz="3000" b="0" i="0" spc="-100" baseline="0">
                <a:solidFill>
                  <a:schemeClr val="accent2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pPr lvl="0"/>
            <a:r>
              <a:rPr lang="en-US"/>
              <a:t>0#</a:t>
            </a:r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28AB50CD-8630-A2D7-61C7-FE1DB2393E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87432" y="4896662"/>
            <a:ext cx="2346195" cy="23670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600" b="1" i="0" spc="0" baseline="0">
                <a:solidFill>
                  <a:schemeClr val="bg1"/>
                </a:solidFill>
                <a:latin typeface="Lexend SemiBold" pitchFamily="2" charset="77"/>
                <a:cs typeface="Gotham Bold" pitchFamily="2" charset="0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44" name="Text Placeholder 11">
            <a:extLst>
              <a:ext uri="{FF2B5EF4-FFF2-40B4-BE49-F238E27FC236}">
                <a16:creationId xmlns:a16="http://schemas.microsoft.com/office/drawing/2014/main" id="{DBFAF07B-69AD-4768-420C-9A63823DE08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487432" y="5207237"/>
            <a:ext cx="2346195" cy="39549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100" b="0" i="0" spc="0" baseline="0">
                <a:solidFill>
                  <a:schemeClr val="bg1"/>
                </a:solidFill>
                <a:latin typeface="Lexend Medium" pitchFamily="2" charset="77"/>
                <a:cs typeface="Gotham Book" pitchFamily="2" charset="0"/>
              </a:defRPr>
            </a:lvl1pPr>
          </a:lstStyle>
          <a:p>
            <a:pPr lvl="0"/>
            <a:r>
              <a:rPr lang="en-US" err="1"/>
              <a:t>Curabitur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porta convallis. Morbi </a:t>
            </a:r>
            <a:r>
              <a:rPr lang="en-US" err="1"/>
              <a:t>mollis</a:t>
            </a:r>
            <a:r>
              <a:rPr lang="en-US"/>
              <a:t> maximus.</a:t>
            </a:r>
          </a:p>
        </p:txBody>
      </p:sp>
      <p:pic>
        <p:nvPicPr>
          <p:cNvPr id="3" name="Picture 2" descr="A black background with blue stars&#10;&#10;AI-generated content may be incorrect.">
            <a:extLst>
              <a:ext uri="{FF2B5EF4-FFF2-40B4-BE49-F238E27FC236}">
                <a16:creationId xmlns:a16="http://schemas.microsoft.com/office/drawing/2014/main" id="{C883195E-6B57-856B-322D-E3FDAC7952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8065" y="69175"/>
            <a:ext cx="2228706" cy="386113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F83952D-EA5A-AC6C-9885-B25881C89B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8887" y="1433236"/>
            <a:ext cx="6974740" cy="504926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3600" b="1" i="0" kern="1200" spc="-50" baseline="0" dirty="0" smtClean="0">
                <a:solidFill>
                  <a:schemeClr val="accent2"/>
                </a:solidFill>
                <a:latin typeface="Rubik SemiBold" pitchFamily="2" charset="-79"/>
                <a:ea typeface="+mn-ea"/>
                <a:cs typeface="Rubik SemiBold" pitchFamily="2" charset="-79"/>
              </a:defRPr>
            </a:lvl1pPr>
          </a:lstStyle>
          <a:p>
            <a:r>
              <a:rPr lang="en-US"/>
              <a:t>Agenda</a:t>
            </a:r>
          </a:p>
        </p:txBody>
      </p:sp>
      <p:pic>
        <p:nvPicPr>
          <p:cNvPr id="8" name="Picture 7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EE1CD33B-3F82-B662-5BE7-B46DF4F82C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5" y="6525634"/>
            <a:ext cx="926892" cy="17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79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lumns (2)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7B78E-8956-FEBB-4E4D-A12D7844F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705" y="690271"/>
            <a:ext cx="8368637" cy="1015663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3000" b="1" i="0" kern="1200" spc="-50" baseline="0" dirty="0">
                <a:solidFill>
                  <a:schemeClr val="accent2"/>
                </a:solidFill>
                <a:latin typeface="Rubik SemiBold" pitchFamily="2" charset="-79"/>
                <a:ea typeface="+mn-ea"/>
                <a:cs typeface="Rubik SemiBold" pitchFamily="2" charset="-79"/>
              </a:defRPr>
            </a:lvl1pPr>
          </a:lstStyle>
          <a:p>
            <a:pPr marL="0" lvl="0" indent="0" algn="l" defTabSz="914400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Slide Title</a:t>
            </a:r>
            <a:br>
              <a:rPr lang="en-US"/>
            </a:br>
            <a:r>
              <a:rPr lang="en-US"/>
              <a:t>Lorem Ipsum Dolor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F715E-9DE9-474F-4584-96211CFA3C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3255" y="2452222"/>
            <a:ext cx="4860995" cy="357162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Gotham Book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r>
              <a:rPr lang="en-US"/>
              <a:t>Pellentesque habitant morbi tristique senectus et netus et malesuada fames ac turpis egestas. Proin pharetra nonummy pede. Mauris et orci.</a:t>
            </a:r>
          </a:p>
          <a:p>
            <a:pPr lvl="0"/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656772ED-4BE4-555E-7D21-AF41C3A099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3706" y="2079008"/>
            <a:ext cx="2859088" cy="21895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500" b="1" i="0" spc="100" baseline="0">
                <a:solidFill>
                  <a:schemeClr val="tx1"/>
                </a:solidFill>
                <a:latin typeface="Lexend SemiBold" pitchFamily="2" charset="77"/>
                <a:cs typeface="Gotham Medium" pitchFamily="2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8AA1D5B5-108A-E757-99AD-917F17DC08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3706" y="2452221"/>
            <a:ext cx="4838488" cy="35716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200" b="0" i="0" baseline="0">
                <a:solidFill>
                  <a:schemeClr val="tx1"/>
                </a:solidFill>
                <a:latin typeface="+mn-lt"/>
                <a:cs typeface="Gotham Book" pitchFamily="2" charset="0"/>
              </a:defRPr>
            </a:lvl1pPr>
          </a:lstStyle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en-US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en-US"/>
              <a:t>Pellentesque habitant morbi tristique senectus et netus et malesuada fames ac turpis egestas. Proin pharetra nonummy pede. Mauris et orci.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endParaRPr lang="en-U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431650F-8F98-42B7-3323-A774B4BD10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3255" y="2079008"/>
            <a:ext cx="2859088" cy="21895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500" b="1" i="0" spc="100" baseline="0">
                <a:solidFill>
                  <a:schemeClr val="tx1"/>
                </a:solidFill>
                <a:latin typeface="Lexend SemiBold" pitchFamily="2" charset="77"/>
                <a:cs typeface="Gotham Medium" pitchFamily="2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pic>
        <p:nvPicPr>
          <p:cNvPr id="4" name="Picture 3" descr="A black background with blue stars&#10;&#10;AI-generated content may be incorrect.">
            <a:extLst>
              <a:ext uri="{FF2B5EF4-FFF2-40B4-BE49-F238E27FC236}">
                <a16:creationId xmlns:a16="http://schemas.microsoft.com/office/drawing/2014/main" id="{02C5C7CF-D496-5305-D6CC-17B375150F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0120343" y="-460450"/>
            <a:ext cx="1472763" cy="255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lumns (2)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F715E-9DE9-474F-4584-96211CFA3C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3255" y="2452222"/>
            <a:ext cx="4860995" cy="357162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1200" b="0" i="0" kern="1200" baseline="0" dirty="0" smtClean="0">
                <a:solidFill>
                  <a:schemeClr val="bg1"/>
                </a:solidFill>
                <a:latin typeface="+mn-lt"/>
                <a:ea typeface="+mn-ea"/>
                <a:cs typeface="Gotham Book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r>
              <a:rPr lang="en-US"/>
              <a:t>Pellentesque habitant morbi tristique senectus et netus et malesuada fames ac turpis egestas. Proin pharetra nonummy pede. Mauris et orci.</a:t>
            </a:r>
          </a:p>
          <a:p>
            <a:pPr lvl="0"/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656772ED-4BE4-555E-7D21-AF41C3A099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3706" y="2079008"/>
            <a:ext cx="2859088" cy="21895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500" b="1" i="0" spc="100" baseline="0">
                <a:solidFill>
                  <a:schemeClr val="bg1"/>
                </a:solidFill>
                <a:latin typeface="Lexend SemiBold" pitchFamily="2" charset="77"/>
                <a:cs typeface="Gotham Medium" pitchFamily="2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8AA1D5B5-108A-E757-99AD-917F17DC08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3706" y="2452221"/>
            <a:ext cx="4838488" cy="35716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200" b="0" i="0" baseline="0">
                <a:solidFill>
                  <a:schemeClr val="bg1"/>
                </a:solidFill>
                <a:latin typeface="+mn-lt"/>
                <a:cs typeface="Gotham Book" pitchFamily="2" charset="0"/>
              </a:defRPr>
            </a:lvl1pPr>
          </a:lstStyle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en-US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en-US"/>
              <a:t>Pellentesque habitant morbi tristique senectus et netus et malesuada fames ac turpis egestas. Proin pharetra nonummy pede. Mauris et orci.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endParaRPr lang="en-U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431650F-8F98-42B7-3323-A774B4BD10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3255" y="2079008"/>
            <a:ext cx="2859088" cy="21895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500" b="1" i="0" spc="100" baseline="0">
                <a:solidFill>
                  <a:schemeClr val="bg1"/>
                </a:solidFill>
                <a:latin typeface="Lexend SemiBold" pitchFamily="2" charset="77"/>
                <a:cs typeface="Gotham Medium" pitchFamily="2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pic>
        <p:nvPicPr>
          <p:cNvPr id="4" name="Picture 3" descr="A black background with blue stars&#10;&#10;AI-generated content may be incorrect.">
            <a:extLst>
              <a:ext uri="{FF2B5EF4-FFF2-40B4-BE49-F238E27FC236}">
                <a16:creationId xmlns:a16="http://schemas.microsoft.com/office/drawing/2014/main" id="{02C5C7CF-D496-5305-D6CC-17B375150F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0120343" y="-460450"/>
            <a:ext cx="1472763" cy="25514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A68A81-755B-256D-0DCB-CD4334C9BD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706" y="693818"/>
            <a:ext cx="8368637" cy="99687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3000" b="1" i="0" kern="1200" spc="-50" baseline="0" dirty="0">
                <a:solidFill>
                  <a:schemeClr val="accent5"/>
                </a:solidFill>
                <a:latin typeface="Rubik SemiBold" pitchFamily="2" charset="-79"/>
                <a:ea typeface="+mn-ea"/>
                <a:cs typeface="Rubik SemiBold" pitchFamily="2" charset="-79"/>
              </a:defRPr>
            </a:lvl1pPr>
          </a:lstStyle>
          <a:p>
            <a:pPr marL="0" lvl="0" indent="0" algn="l" defTabSz="914400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Slide Title </a:t>
            </a:r>
            <a:br>
              <a:rPr lang="en-US"/>
            </a:br>
            <a:r>
              <a:rPr lang="en-US"/>
              <a:t>Lorem Ipsum Dolor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7A0C05D3-6CF7-BCE9-BC7C-CAD51FF738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5" y="6525634"/>
            <a:ext cx="926892" cy="17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45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lumns (2)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7B78E-8956-FEBB-4E4D-A12D7844FD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3705" y="690271"/>
            <a:ext cx="8368637" cy="1015663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3000" b="1" i="0" kern="1200" spc="-50" baseline="0" dirty="0">
                <a:solidFill>
                  <a:schemeClr val="tx1"/>
                </a:solidFill>
                <a:latin typeface="Rubik SemiBold" pitchFamily="2" charset="-79"/>
                <a:ea typeface="+mn-ea"/>
                <a:cs typeface="Rubik SemiBold" pitchFamily="2" charset="-79"/>
              </a:defRPr>
            </a:lvl1pPr>
          </a:lstStyle>
          <a:p>
            <a:pPr marL="0" lvl="0" indent="0" algn="l" defTabSz="914400" rtl="0" eaLnBrk="1" latinLnBrk="0" hangingPunct="1">
              <a:lnSpc>
                <a:spcPts val="32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Slide Title</a:t>
            </a:r>
            <a:br>
              <a:rPr lang="en-US"/>
            </a:br>
            <a:r>
              <a:rPr lang="en-US"/>
              <a:t>Lorem Ipsum Dolor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F715E-9DE9-474F-4584-96211CFA3C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3255" y="2452222"/>
            <a:ext cx="4860995" cy="357162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Gotham Book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0"/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r>
              <a:rPr lang="en-US"/>
              <a:t>Pellentesque habitant morbi tristique senectus et netus et malesuada fames ac turpis egestas. Proin pharetra nonummy pede. Mauris et orci.</a:t>
            </a:r>
          </a:p>
          <a:p>
            <a:pPr lvl="0"/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656772ED-4BE4-555E-7D21-AF41C3A099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73706" y="2079008"/>
            <a:ext cx="2859088" cy="21895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500" b="1" i="0" spc="100" baseline="0">
                <a:solidFill>
                  <a:schemeClr val="tx1"/>
                </a:solidFill>
                <a:latin typeface="Lexend SemiBold" pitchFamily="2" charset="77"/>
                <a:cs typeface="Gotham Medium" pitchFamily="2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8AA1D5B5-108A-E757-99AD-917F17DC08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3706" y="2452221"/>
            <a:ext cx="4838488" cy="35716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100"/>
              </a:lnSpc>
              <a:spcBef>
                <a:spcPts val="0"/>
              </a:spcBef>
              <a:spcAft>
                <a:spcPts val="1200"/>
              </a:spcAft>
              <a:buNone/>
              <a:defRPr sz="1200" b="0" i="0" baseline="0">
                <a:solidFill>
                  <a:schemeClr val="tx1"/>
                </a:solidFill>
                <a:latin typeface="+mn-lt"/>
                <a:cs typeface="Gotham Book" pitchFamily="2" charset="0"/>
              </a:defRPr>
            </a:lvl1pPr>
          </a:lstStyle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en-US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en-US"/>
              <a:t>Nunc viverra imperdiet enim. Fusce est. Vivamus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r>
              <a:rPr lang="en-US"/>
              <a:t>Pellentesque habitant morbi tristique senectus et netus et malesuada fames ac turpis egestas. Proin pharetra nonummy pede. Mauris et orci.</a:t>
            </a:r>
          </a:p>
          <a:p>
            <a:pPr>
              <a:lnSpc>
                <a:spcPts val="2100"/>
              </a:lnSpc>
              <a:spcAft>
                <a:spcPts val="1200"/>
              </a:spcAft>
            </a:pPr>
            <a:endParaRPr lang="en-US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431650F-8F98-42B7-3323-A774B4BD10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3255" y="2079008"/>
            <a:ext cx="2859088" cy="21895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00000"/>
              </a:lnSpc>
              <a:buNone/>
              <a:defRPr sz="1500" b="1" i="0" spc="100" baseline="0">
                <a:solidFill>
                  <a:schemeClr val="tx1"/>
                </a:solidFill>
                <a:latin typeface="Lexend SemiBold" pitchFamily="2" charset="77"/>
                <a:cs typeface="Gotham Medium" pitchFamily="2" charset="0"/>
              </a:defRPr>
            </a:lvl1pPr>
          </a:lstStyle>
          <a:p>
            <a:pPr lvl="0"/>
            <a:r>
              <a:rPr lang="en-US" err="1"/>
              <a:t>Subheadline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5D4790-F38F-7A7A-0F73-4FC0F03DD1CF}"/>
              </a:ext>
            </a:extLst>
          </p:cNvPr>
          <p:cNvSpPr/>
          <p:nvPr userDrawn="1"/>
        </p:nvSpPr>
        <p:spPr>
          <a:xfrm>
            <a:off x="-1" y="0"/>
            <a:ext cx="12192001" cy="17417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3"/>
              </a:gs>
              <a:gs pos="65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60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A0E555CF-FC28-4393-0B12-2F327D157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309DF3-80C8-1587-2FCD-1AF25EC06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BCF97FB8-C5B1-522D-D32F-6F59EF44859E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5" y="6525505"/>
            <a:ext cx="926892" cy="17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3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8" r:id="rId2"/>
    <p:sldLayoutId id="2147483691" r:id="rId3"/>
    <p:sldLayoutId id="2147483693" r:id="rId4"/>
    <p:sldLayoutId id="2147483673" r:id="rId5"/>
    <p:sldLayoutId id="2147483654" r:id="rId6"/>
    <p:sldLayoutId id="2147483685" r:id="rId7"/>
    <p:sldLayoutId id="2147483657" r:id="rId8"/>
    <p:sldLayoutId id="2147483696" r:id="rId9"/>
    <p:sldLayoutId id="2147483658" r:id="rId10"/>
    <p:sldLayoutId id="2147483686" r:id="rId11"/>
    <p:sldLayoutId id="2147483697" r:id="rId12"/>
    <p:sldLayoutId id="2147483683" r:id="rId13"/>
    <p:sldLayoutId id="2147483687" r:id="rId14"/>
    <p:sldLayoutId id="2147483698" r:id="rId15"/>
    <p:sldLayoutId id="2147483684" r:id="rId16"/>
    <p:sldLayoutId id="2147483688" r:id="rId17"/>
    <p:sldLayoutId id="2147483699" r:id="rId18"/>
    <p:sldLayoutId id="2147483664" r:id="rId19"/>
    <p:sldLayoutId id="2147483649" r:id="rId20"/>
    <p:sldLayoutId id="2147483694" r:id="rId21"/>
    <p:sldLayoutId id="214748366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Rubik SemiBold" pitchFamily="2" charset="-79"/>
          <a:ea typeface="+mj-ea"/>
          <a:cs typeface="Rubik SemiBold" pitchFamily="2" charset="-79"/>
        </a:defRPr>
      </a:lvl1pPr>
    </p:titleStyle>
    <p:bodyStyle>
      <a:lvl1pPr marL="4572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000">
              <a:srgbClr val="190D42"/>
            </a:gs>
            <a:gs pos="79000">
              <a:srgbClr val="00B0F0"/>
            </a:gs>
            <a:gs pos="16000">
              <a:srgbClr val="190D42"/>
            </a:gs>
            <a:gs pos="100000">
              <a:srgbClr val="54BCC8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D35E963-2ECF-0F16-CF14-4F70F0811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939" y="2247910"/>
            <a:ext cx="4936783" cy="1739182"/>
          </a:xfrm>
        </p:spPr>
        <p:txBody>
          <a:bodyPr/>
          <a:lstStyle/>
          <a:p>
            <a:r>
              <a:rPr lang="en-US" sz="4000" err="1">
                <a:latin typeface="Lexend SemiBold"/>
                <a:cs typeface="Rubik SemiBold"/>
              </a:rPr>
              <a:t>Conceptos</a:t>
            </a:r>
            <a:r>
              <a:rPr lang="en-US" sz="4000">
                <a:latin typeface="Lexend SemiBold"/>
                <a:cs typeface="Rubik SemiBold"/>
              </a:rPr>
              <a:t> </a:t>
            </a:r>
            <a:r>
              <a:rPr lang="en-US" sz="4000" err="1">
                <a:latin typeface="Lexend SemiBold"/>
                <a:cs typeface="Rubik SemiBold"/>
              </a:rPr>
              <a:t>B</a:t>
            </a:r>
            <a:r>
              <a:rPr lang="en-US" sz="4000" b="0" dirty="0" err="1">
                <a:latin typeface="Lexend SemiBold"/>
                <a:cs typeface="Rubik SemiBold"/>
              </a:rPr>
              <a:t>á</a:t>
            </a:r>
            <a:r>
              <a:rPr lang="en-US" sz="4000" dirty="0" err="1">
                <a:latin typeface="Lexend SemiBold"/>
                <a:cs typeface="Rubik SemiBold"/>
              </a:rPr>
              <a:t>sicos</a:t>
            </a:r>
            <a:r>
              <a:rPr lang="en-US" sz="4000" dirty="0">
                <a:latin typeface="Lexend SemiBold"/>
                <a:cs typeface="Rubik SemiBold"/>
              </a:rPr>
              <a:t> del Seguro M</a:t>
            </a:r>
            <a:r>
              <a:rPr lang="en-US" sz="4000" b="0" dirty="0">
                <a:latin typeface="Lexend SemiBold"/>
                <a:cs typeface="Rubik SemiBold"/>
              </a:rPr>
              <a:t>é</a:t>
            </a:r>
            <a:r>
              <a:rPr lang="en-US" sz="4000" dirty="0">
                <a:latin typeface="Lexend SemiBold"/>
                <a:cs typeface="Rubik SemiBold"/>
              </a:rPr>
              <a:t>dico</a:t>
            </a:r>
            <a:r>
              <a:rPr lang="en-US" sz="4000" dirty="0">
                <a:latin typeface="Rubik SemiBold"/>
                <a:cs typeface="Rubik SemiBold"/>
              </a:rPr>
              <a:t> </a:t>
            </a:r>
            <a:endParaRPr lang="en-US" sz="4000" dirty="0"/>
          </a:p>
        </p:txBody>
      </p:sp>
      <p:pic>
        <p:nvPicPr>
          <p:cNvPr id="4" name="Picture 3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5BDA2A1A-225F-3BE1-5F2B-3EC868701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009" y="502701"/>
            <a:ext cx="3383584" cy="637839"/>
          </a:xfrm>
          <a:prstGeom prst="rect">
            <a:avLst/>
          </a:prstGeom>
        </p:spPr>
      </p:pic>
      <p:pic>
        <p:nvPicPr>
          <p:cNvPr id="2" name="Picture 1" descr="Rows of American flags in twilight">
            <a:extLst>
              <a:ext uri="{FF2B5EF4-FFF2-40B4-BE49-F238E27FC236}">
                <a16:creationId xmlns:a16="http://schemas.microsoft.com/office/drawing/2014/main" id="{F11E87A7-8D3A-8A1E-11FD-EFF682483A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9052" y="936884"/>
            <a:ext cx="4594810" cy="4984232"/>
          </a:xfrm>
          <a:custGeom>
            <a:avLst/>
            <a:gdLst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0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0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518249 w 4684433"/>
              <a:gd name="connsiteY4" fmla="*/ 0 h 5335508"/>
              <a:gd name="connsiteX0" fmla="*/ 1518249 w 4684433"/>
              <a:gd name="connsiteY0" fmla="*/ 0 h 5335508"/>
              <a:gd name="connsiteX1" fmla="*/ 4684433 w 4684433"/>
              <a:gd name="connsiteY1" fmla="*/ 0 h 5335508"/>
              <a:gd name="connsiteX2" fmla="*/ 4684433 w 4684433"/>
              <a:gd name="connsiteY2" fmla="*/ 5335508 h 5335508"/>
              <a:gd name="connsiteX3" fmla="*/ 0 w 4684433"/>
              <a:gd name="connsiteY3" fmla="*/ 5335508 h 5335508"/>
              <a:gd name="connsiteX4" fmla="*/ 1232043 w 4684433"/>
              <a:gd name="connsiteY4" fmla="*/ 1007988 h 5335508"/>
              <a:gd name="connsiteX5" fmla="*/ 1518249 w 4684433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19783 w 4685967"/>
              <a:gd name="connsiteY0" fmla="*/ 0 h 5335508"/>
              <a:gd name="connsiteX1" fmla="*/ 4685967 w 4685967"/>
              <a:gd name="connsiteY1" fmla="*/ 0 h 5335508"/>
              <a:gd name="connsiteX2" fmla="*/ 4685967 w 4685967"/>
              <a:gd name="connsiteY2" fmla="*/ 5335508 h 5335508"/>
              <a:gd name="connsiteX3" fmla="*/ 1534 w 4685967"/>
              <a:gd name="connsiteY3" fmla="*/ 5335508 h 5335508"/>
              <a:gd name="connsiteX4" fmla="*/ 0 w 4685967"/>
              <a:gd name="connsiteY4" fmla="*/ 1723980 h 5335508"/>
              <a:gd name="connsiteX5" fmla="*/ 1519783 w 4685967"/>
              <a:gd name="connsiteY5" fmla="*/ 0 h 5335508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597421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597421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5967 w 4685967"/>
              <a:gd name="connsiteY2" fmla="*/ 5352760 h 5352760"/>
              <a:gd name="connsiteX3" fmla="*/ 1534 w 4685967"/>
              <a:gd name="connsiteY3" fmla="*/ 5352760 h 5352760"/>
              <a:gd name="connsiteX4" fmla="*/ 0 w 4685967"/>
              <a:gd name="connsiteY4" fmla="*/ 1741232 h 5352760"/>
              <a:gd name="connsiteX5" fmla="*/ 1726817 w 4685967"/>
              <a:gd name="connsiteY5" fmla="*/ 0 h 5352760"/>
              <a:gd name="connsiteX0" fmla="*/ 1726817 w 4685967"/>
              <a:gd name="connsiteY0" fmla="*/ 0 h 5352760"/>
              <a:gd name="connsiteX1" fmla="*/ 4685967 w 4685967"/>
              <a:gd name="connsiteY1" fmla="*/ 17252 h 5352760"/>
              <a:gd name="connsiteX2" fmla="*/ 4684143 w 4685967"/>
              <a:gd name="connsiteY2" fmla="*/ 5010643 h 5352760"/>
              <a:gd name="connsiteX3" fmla="*/ 4685967 w 4685967"/>
              <a:gd name="connsiteY3" fmla="*/ 5352760 h 5352760"/>
              <a:gd name="connsiteX4" fmla="*/ 1534 w 4685967"/>
              <a:gd name="connsiteY4" fmla="*/ 5352760 h 5352760"/>
              <a:gd name="connsiteX5" fmla="*/ 0 w 4685967"/>
              <a:gd name="connsiteY5" fmla="*/ 1741232 h 5352760"/>
              <a:gd name="connsiteX6" fmla="*/ 1726817 w 4685967"/>
              <a:gd name="connsiteY6" fmla="*/ 0 h 5352760"/>
              <a:gd name="connsiteX0" fmla="*/ 1726817 w 4692769"/>
              <a:gd name="connsiteY0" fmla="*/ 0 h 5352760"/>
              <a:gd name="connsiteX1" fmla="*/ 4685967 w 4692769"/>
              <a:gd name="connsiteY1" fmla="*/ 17252 h 5352760"/>
              <a:gd name="connsiteX2" fmla="*/ 4692769 w 4692769"/>
              <a:gd name="connsiteY2" fmla="*/ 3656296 h 5352760"/>
              <a:gd name="connsiteX3" fmla="*/ 4685967 w 4692769"/>
              <a:gd name="connsiteY3" fmla="*/ 5352760 h 5352760"/>
              <a:gd name="connsiteX4" fmla="*/ 1534 w 4692769"/>
              <a:gd name="connsiteY4" fmla="*/ 5352760 h 5352760"/>
              <a:gd name="connsiteX5" fmla="*/ 0 w 4692769"/>
              <a:gd name="connsiteY5" fmla="*/ 1741232 h 5352760"/>
              <a:gd name="connsiteX6" fmla="*/ 1726817 w 4692769"/>
              <a:gd name="connsiteY6" fmla="*/ 0 h 5352760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61387"/>
              <a:gd name="connsiteX1" fmla="*/ 4685967 w 4692769"/>
              <a:gd name="connsiteY1" fmla="*/ 17252 h 5361387"/>
              <a:gd name="connsiteX2" fmla="*/ 4692769 w 4692769"/>
              <a:gd name="connsiteY2" fmla="*/ 3656296 h 5361387"/>
              <a:gd name="connsiteX3" fmla="*/ 3193597 w 4692769"/>
              <a:gd name="connsiteY3" fmla="*/ 5361387 h 5361387"/>
              <a:gd name="connsiteX4" fmla="*/ 1534 w 4692769"/>
              <a:gd name="connsiteY4" fmla="*/ 5352760 h 5361387"/>
              <a:gd name="connsiteX5" fmla="*/ 0 w 4692769"/>
              <a:gd name="connsiteY5" fmla="*/ 1741232 h 5361387"/>
              <a:gd name="connsiteX6" fmla="*/ 1726817 w 4692769"/>
              <a:gd name="connsiteY6" fmla="*/ 0 h 5361387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107333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  <a:gd name="connsiteX0" fmla="*/ 1726817 w 4692769"/>
              <a:gd name="connsiteY0" fmla="*/ 0 h 5370013"/>
              <a:gd name="connsiteX1" fmla="*/ 4685967 w 4692769"/>
              <a:gd name="connsiteY1" fmla="*/ 17252 h 5370013"/>
              <a:gd name="connsiteX2" fmla="*/ 4692769 w 4692769"/>
              <a:gd name="connsiteY2" fmla="*/ 3656296 h 5370013"/>
              <a:gd name="connsiteX3" fmla="*/ 3072827 w 4692769"/>
              <a:gd name="connsiteY3" fmla="*/ 5370013 h 5370013"/>
              <a:gd name="connsiteX4" fmla="*/ 1534 w 4692769"/>
              <a:gd name="connsiteY4" fmla="*/ 5352760 h 5370013"/>
              <a:gd name="connsiteX5" fmla="*/ 0 w 4692769"/>
              <a:gd name="connsiteY5" fmla="*/ 1741232 h 5370013"/>
              <a:gd name="connsiteX6" fmla="*/ 1726817 w 4692769"/>
              <a:gd name="connsiteY6" fmla="*/ 0 h 537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92769" h="5370013">
                <a:moveTo>
                  <a:pt x="1726817" y="0"/>
                </a:moveTo>
                <a:lnTo>
                  <a:pt x="4685967" y="17252"/>
                </a:lnTo>
                <a:cubicBezTo>
                  <a:pt x="4688234" y="1230267"/>
                  <a:pt x="4690502" y="2443281"/>
                  <a:pt x="4692769" y="3656296"/>
                </a:cubicBezTo>
                <a:cubicBezTo>
                  <a:pt x="4690502" y="4489203"/>
                  <a:pt x="3860097" y="5347988"/>
                  <a:pt x="3072827" y="5370013"/>
                </a:cubicBezTo>
                <a:lnTo>
                  <a:pt x="1534" y="5352760"/>
                </a:lnTo>
                <a:cubicBezTo>
                  <a:pt x="1023" y="4148917"/>
                  <a:pt x="511" y="2945075"/>
                  <a:pt x="0" y="1741232"/>
                </a:cubicBezTo>
                <a:cubicBezTo>
                  <a:pt x="6262" y="830141"/>
                  <a:pt x="814783" y="5318"/>
                  <a:pt x="1726817" y="0"/>
                </a:cubicBezTo>
                <a:close/>
              </a:path>
            </a:pathLst>
          </a:custGeom>
          <a:noFill/>
          <a:ln>
            <a:noFill/>
          </a:ln>
          <a:effectLst>
            <a:outerShdw blurRad="424180" dist="38100" dir="2700000" sx="105000" sy="105000" algn="tl" rotWithShape="0">
              <a:prstClr val="black">
                <a:alpha val="15000"/>
              </a:prstClr>
            </a:outerShdw>
          </a:effectLst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CF249299-DC2F-9E02-8C98-1AF5905E012B}"/>
              </a:ext>
            </a:extLst>
          </p:cNvPr>
          <p:cNvSpPr txBox="1">
            <a:spLocks/>
          </p:cNvSpPr>
          <p:nvPr/>
        </p:nvSpPr>
        <p:spPr>
          <a:xfrm>
            <a:off x="734939" y="3848713"/>
            <a:ext cx="4936783" cy="17391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i="0" kern="1200" spc="-100" baseline="0" dirty="0">
                <a:solidFill>
                  <a:schemeClr val="bg1"/>
                </a:solidFill>
                <a:latin typeface="Rubik SemiBold" pitchFamily="2" charset="-79"/>
                <a:ea typeface="+mn-ea"/>
                <a:cs typeface="Rubik SemiBold" pitchFamily="2" charset="-79"/>
              </a:defRPr>
            </a:lvl1pPr>
          </a:lstStyle>
          <a:p>
            <a:r>
              <a:rPr lang="en-US" sz="2000" err="1">
                <a:latin typeface="Rubik SemiBold"/>
                <a:cs typeface="Rubik SemiBold"/>
              </a:rPr>
              <a:t>Explorando</a:t>
            </a:r>
            <a:r>
              <a:rPr lang="en-US" sz="2000">
                <a:latin typeface="Rubik SemiBold"/>
                <a:cs typeface="Rubik SemiBold"/>
              </a:rPr>
              <a:t> </a:t>
            </a:r>
            <a:r>
              <a:rPr lang="en-US" sz="2000" err="1">
                <a:latin typeface="Rubik SemiBold"/>
                <a:cs typeface="Rubik SemiBold"/>
              </a:rPr>
              <a:t>aspectos</a:t>
            </a:r>
            <a:r>
              <a:rPr lang="en-US" sz="2000">
                <a:latin typeface="Rubik SemiBold"/>
                <a:cs typeface="Rubik SemiBold"/>
              </a:rPr>
              <a:t> </a:t>
            </a:r>
            <a:r>
              <a:rPr lang="en-US" sz="2000" err="1">
                <a:latin typeface="Rubik SemiBold"/>
                <a:cs typeface="Rubik SemiBold"/>
              </a:rPr>
              <a:t>comunes</a:t>
            </a:r>
            <a:r>
              <a:rPr lang="en-US" sz="2000">
                <a:latin typeface="Rubik SemiBold"/>
                <a:cs typeface="Rubik SemiBold"/>
              </a:rPr>
              <a:t> del </a:t>
            </a:r>
            <a:r>
              <a:rPr lang="en-US" sz="2000" err="1">
                <a:latin typeface="Rubik SemiBold"/>
                <a:cs typeface="Rubik SemiBold"/>
              </a:rPr>
              <a:t>seguro</a:t>
            </a:r>
            <a:r>
              <a:rPr lang="en-US" sz="2000">
                <a:latin typeface="Rubik SemiBold"/>
                <a:cs typeface="Rubik SemiBold"/>
              </a:rPr>
              <a:t> privado, TRICARE y Medicare 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16737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377"/>
    </mc:Choice>
    <mc:Fallback xmlns="">
      <p:transition advTm="1337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70611" y="2315783"/>
            <a:ext cx="5322294" cy="2045562"/>
          </a:xfrm>
        </p:spPr>
        <p:txBody>
          <a:bodyPr/>
          <a:lstStyle/>
          <a:p>
            <a:r>
              <a:rPr lang="en-US" sz="1600" dirty="0">
                <a:latin typeface="Lexend SemiBold"/>
              </a:rPr>
              <a:t>Similar a </a:t>
            </a:r>
            <a:r>
              <a:rPr lang="en-US" sz="1600" dirty="0" err="1">
                <a:latin typeface="Lexend SemiBold"/>
              </a:rPr>
              <a:t>una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cuota</a:t>
            </a:r>
            <a:r>
              <a:rPr lang="en-US" sz="1600" dirty="0">
                <a:latin typeface="Lexend SemiBold"/>
              </a:rPr>
              <a:t> de </a:t>
            </a:r>
            <a:r>
              <a:rPr lang="en-US" sz="1600" dirty="0" err="1">
                <a:latin typeface="Lexend SemiBold"/>
              </a:rPr>
              <a:t>suscripci</a:t>
            </a:r>
            <a:r>
              <a:rPr lang="en-US" sz="1600" b="0" dirty="0" err="1">
                <a:latin typeface="Lexend SemiBold"/>
              </a:rPr>
              <a:t>ón</a:t>
            </a:r>
            <a:r>
              <a:rPr lang="en-US" sz="1600" b="0" dirty="0">
                <a:latin typeface="Lexend SemiBold"/>
              </a:rPr>
              <a:t> 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>
                <a:latin typeface="Lexend SemiBold"/>
              </a:rPr>
              <a:t>El </a:t>
            </a:r>
            <a:r>
              <a:rPr lang="en-US" sz="1600" dirty="0" err="1">
                <a:latin typeface="Lexend SemiBold"/>
              </a:rPr>
              <a:t>monto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mensual</a:t>
            </a:r>
            <a:r>
              <a:rPr lang="en-US" sz="1600" dirty="0">
                <a:latin typeface="Lexend SemiBold"/>
              </a:rPr>
              <a:t> </a:t>
            </a:r>
            <a:r>
              <a:rPr lang="en-US" sz="1600" dirty="0" err="1">
                <a:latin typeface="Lexend SemiBold"/>
              </a:rPr>
              <a:t>var</a:t>
            </a:r>
            <a:r>
              <a:rPr lang="en-US" sz="1600" b="0" dirty="0" err="1">
                <a:latin typeface="Lexend SemiBold"/>
              </a:rPr>
              <a:t>í</a:t>
            </a:r>
            <a:r>
              <a:rPr lang="en-US" sz="1600" dirty="0" err="1">
                <a:latin typeface="Lexend SemiBold"/>
              </a:rPr>
              <a:t>a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seg</a:t>
            </a:r>
            <a:r>
              <a:rPr lang="en-US" sz="1600" b="0" dirty="0" err="1">
                <a:latin typeface="Lexend SemiBold"/>
              </a:rPr>
              <a:t>ú</a:t>
            </a:r>
            <a:r>
              <a:rPr lang="en-US" sz="1600" dirty="0" err="1">
                <a:latin typeface="Lexend SemiBold"/>
              </a:rPr>
              <a:t>n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el</a:t>
            </a:r>
            <a:r>
              <a:rPr lang="en-US" sz="1600" dirty="0">
                <a:latin typeface="Lexend SemiBold"/>
              </a:rPr>
              <a:t> plan</a:t>
            </a:r>
            <a:endParaRPr lang="en-US" sz="1600"/>
          </a:p>
          <a:p>
            <a:endParaRPr lang="en-US" sz="1600" dirty="0"/>
          </a:p>
          <a:p>
            <a:r>
              <a:rPr lang="en-US" sz="1600" dirty="0">
                <a:latin typeface="Lexend SemiBold"/>
              </a:rPr>
              <a:t>En general, un </a:t>
            </a:r>
            <a:r>
              <a:rPr lang="en-US" sz="1600" dirty="0" err="1">
                <a:latin typeface="Lexend SemiBold"/>
              </a:rPr>
              <a:t>costo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mensual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m</a:t>
            </a:r>
            <a:r>
              <a:rPr lang="en-US" sz="1600" b="0" dirty="0" err="1">
                <a:latin typeface="Lexend SemiBold"/>
              </a:rPr>
              <a:t>á</a:t>
            </a:r>
            <a:r>
              <a:rPr lang="en-US" sz="1600" dirty="0" err="1">
                <a:latin typeface="Lexend SemiBold"/>
              </a:rPr>
              <a:t>s</a:t>
            </a:r>
            <a:r>
              <a:rPr lang="en-US" sz="1600" dirty="0">
                <a:latin typeface="Lexend SemiBold"/>
              </a:rPr>
              <a:t> bajo </a:t>
            </a:r>
            <a:r>
              <a:rPr lang="en-US" sz="1600" dirty="0" err="1">
                <a:latin typeface="Lexend SemiBold"/>
              </a:rPr>
              <a:t>implica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costos</a:t>
            </a:r>
            <a:r>
              <a:rPr lang="en-US" sz="1600" dirty="0">
                <a:latin typeface="Lexend SemiBold"/>
              </a:rPr>
              <a:t> fuera del </a:t>
            </a:r>
            <a:r>
              <a:rPr lang="en-US" sz="1600" dirty="0" err="1">
                <a:latin typeface="Lexend SemiBold"/>
              </a:rPr>
              <a:t>bolsillo</a:t>
            </a:r>
            <a:r>
              <a:rPr lang="en-US" sz="1600" dirty="0">
                <a:latin typeface="Lexend SemiBold"/>
              </a:rPr>
              <a:t> mas altos, y </a:t>
            </a:r>
            <a:r>
              <a:rPr lang="en-US" sz="1600" dirty="0" err="1">
                <a:latin typeface="Lexend SemiBold"/>
              </a:rPr>
              <a:t>viceversa</a:t>
            </a:r>
            <a:endParaRPr lang="en-US" sz="16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ubik SemiBold"/>
                <a:cs typeface="Rubik SemiBold"/>
              </a:rPr>
              <a:t>Costo </a:t>
            </a:r>
            <a:r>
              <a:rPr lang="en-US" err="1">
                <a:latin typeface="Rubik SemiBold"/>
                <a:cs typeface="Rubik SemiBold"/>
              </a:rPr>
              <a:t>Mensual</a:t>
            </a:r>
            <a:r>
              <a:rPr lang="en-US" dirty="0">
                <a:latin typeface="Rubik SemiBold"/>
                <a:cs typeface="Rubik SemiBold"/>
              </a:rPr>
              <a:t>  </a:t>
            </a:r>
            <a:endParaRPr/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926E2F2D-7632-9F5A-FEBD-7A42EBF26CD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2468" y="1150862"/>
            <a:ext cx="3912097" cy="4556276"/>
          </a:xfrm>
        </p:spPr>
      </p:pic>
      <p:pic>
        <p:nvPicPr>
          <p:cNvPr id="3" name="Picture 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0596F10D-53ED-4B24-0356-C4FA42ECC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912" y="6442265"/>
            <a:ext cx="1799103" cy="339149"/>
          </a:xfrm>
          <a:prstGeom prst="rect">
            <a:avLst/>
          </a:prstGeom>
        </p:spPr>
      </p:pic>
      <p:pic>
        <p:nvPicPr>
          <p:cNvPr id="6" name="Picture 5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0800DA4B-3185-FA4B-D26A-96476B3EFA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5" y="6525505"/>
            <a:ext cx="926892" cy="172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73"/>
    </mc:Choice>
    <mc:Fallback xmlns="">
      <p:transition spd="slow" advTm="3757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5054944-1184-C7B0-876C-6EE1B217D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3A52C-0C1F-8389-3BD3-6C53A3A833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3113" y="1885357"/>
            <a:ext cx="5322294" cy="3087283"/>
          </a:xfrm>
        </p:spPr>
        <p:txBody>
          <a:bodyPr/>
          <a:lstStyle/>
          <a:p>
            <a:r>
              <a:rPr lang="en-US" sz="1600" dirty="0" err="1">
                <a:latin typeface="Lexend SemiBold"/>
              </a:rPr>
              <a:t>Cantidad</a:t>
            </a:r>
            <a:r>
              <a:rPr lang="en-US" sz="1600" dirty="0">
                <a:latin typeface="Lexend SemiBold"/>
              </a:rPr>
              <a:t> de dinero </a:t>
            </a:r>
            <a:r>
              <a:rPr lang="en-US" sz="1600" dirty="0" err="1">
                <a:latin typeface="Lexend SemiBold"/>
              </a:rPr>
              <a:t>que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debes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pagar</a:t>
            </a:r>
            <a:r>
              <a:rPr lang="en-US" sz="1600" dirty="0">
                <a:latin typeface="Lexend SemiBold"/>
              </a:rPr>
              <a:t> de </a:t>
            </a:r>
            <a:r>
              <a:rPr lang="en-US" sz="1600" dirty="0" err="1">
                <a:latin typeface="Lexend SemiBold"/>
              </a:rPr>
              <a:t>su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propio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bolsillo</a:t>
            </a:r>
            <a:r>
              <a:rPr lang="en-US" sz="1600" dirty="0">
                <a:latin typeface="Lexend SemiBold"/>
              </a:rPr>
              <a:t> (</a:t>
            </a:r>
            <a:r>
              <a:rPr lang="en-US" sz="1600" dirty="0" err="1">
                <a:latin typeface="Lexend SemiBold"/>
              </a:rPr>
              <a:t>gastos</a:t>
            </a:r>
            <a:r>
              <a:rPr lang="en-US" sz="1600" dirty="0">
                <a:latin typeface="Lexend SemiBold"/>
              </a:rPr>
              <a:t> de </a:t>
            </a:r>
            <a:r>
              <a:rPr lang="en-US" sz="1600" dirty="0" err="1">
                <a:latin typeface="Lexend SemiBold"/>
              </a:rPr>
              <a:t>bolsillo</a:t>
            </a:r>
            <a:r>
              <a:rPr lang="en-US" sz="1600" dirty="0">
                <a:latin typeface="Lexend SemiBold"/>
              </a:rPr>
              <a:t>) antes de </a:t>
            </a:r>
            <a:r>
              <a:rPr lang="en-US" sz="1600" dirty="0" err="1">
                <a:latin typeface="Lexend SemiBold"/>
              </a:rPr>
              <a:t>que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el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seguro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comience</a:t>
            </a:r>
            <a:r>
              <a:rPr lang="en-US" sz="1600" dirty="0">
                <a:latin typeface="Lexend SemiBold"/>
              </a:rPr>
              <a:t> a </a:t>
            </a:r>
            <a:r>
              <a:rPr lang="en-US" sz="1600" dirty="0" err="1">
                <a:latin typeface="Lexend SemiBold"/>
              </a:rPr>
              <a:t>cubrir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los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gastos</a:t>
            </a:r>
            <a:r>
              <a:rPr lang="en-US" sz="1600" dirty="0">
                <a:latin typeface="Lexend SemiBold"/>
              </a:rPr>
              <a:t> 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err="1">
                <a:latin typeface="Lexend SemiBold"/>
              </a:rPr>
              <a:t>Algunos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servicios</a:t>
            </a:r>
            <a:r>
              <a:rPr lang="en-US" sz="1600" dirty="0">
                <a:latin typeface="Lexend SemiBold"/>
              </a:rPr>
              <a:t> medicos no son </a:t>
            </a:r>
            <a:r>
              <a:rPr lang="en-US" sz="1600" dirty="0" err="1">
                <a:latin typeface="Lexend SemiBold"/>
              </a:rPr>
              <a:t>sujetos</a:t>
            </a:r>
            <a:r>
              <a:rPr lang="en-US" sz="1600" dirty="0">
                <a:latin typeface="Lexend SemiBold"/>
              </a:rPr>
              <a:t> al deducible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err="1">
                <a:latin typeface="Lexend SemiBold"/>
              </a:rPr>
              <a:t>Existen</a:t>
            </a:r>
            <a:r>
              <a:rPr lang="en-US" sz="1600" dirty="0">
                <a:latin typeface="Lexend SemiBold"/>
              </a:rPr>
              <a:t> planes con </a:t>
            </a:r>
            <a:r>
              <a:rPr lang="en-US" sz="1600" dirty="0" err="1">
                <a:latin typeface="Lexend SemiBold"/>
              </a:rPr>
              <a:t>deducibles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individuales</a:t>
            </a:r>
            <a:r>
              <a:rPr lang="en-US" sz="1600" dirty="0">
                <a:latin typeface="Lexend SemiBold"/>
              </a:rPr>
              <a:t> o </a:t>
            </a:r>
            <a:r>
              <a:rPr lang="en-US" sz="1600" dirty="0" err="1">
                <a:latin typeface="Lexend SemiBold"/>
              </a:rPr>
              <a:t>familiares</a:t>
            </a:r>
            <a:r>
              <a:rPr lang="en-US" sz="1600" dirty="0">
                <a:latin typeface="Lexend SemiBold"/>
              </a:rPr>
              <a:t> 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>
                <a:latin typeface="Lexend SemiBold"/>
              </a:rPr>
              <a:t>Es </a:t>
            </a:r>
            <a:r>
              <a:rPr lang="en-US" sz="1600" dirty="0" err="1">
                <a:latin typeface="Lexend SemiBold"/>
              </a:rPr>
              <a:t>necesario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reiniciar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el</a:t>
            </a:r>
            <a:r>
              <a:rPr lang="en-US" sz="1600" dirty="0">
                <a:latin typeface="Lexend SemiBold"/>
              </a:rPr>
              <a:t> plan </a:t>
            </a:r>
            <a:r>
              <a:rPr lang="en-US" sz="1600" dirty="0" err="1">
                <a:latin typeface="Lexend SemiBold"/>
              </a:rPr>
              <a:t>anualmente</a:t>
            </a:r>
            <a:r>
              <a:rPr lang="en-US" sz="1600" dirty="0">
                <a:latin typeface="Lexend SemiBold"/>
              </a:rPr>
              <a:t> </a:t>
            </a:r>
            <a:endParaRPr lang="en-US" sz="1600" b="0" dirty="0">
              <a:latin typeface="Lexend SemiBold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3BA19A1-31CA-733F-9825-672DCD535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ubik SemiBold"/>
                <a:cs typeface="Rubik SemiBold"/>
              </a:rPr>
              <a:t>Deducible </a:t>
            </a:r>
            <a:r>
              <a:rPr lang="en-US" err="1">
                <a:latin typeface="Rubik SemiBold"/>
                <a:cs typeface="Rubik SemiBold"/>
              </a:rPr>
              <a:t>Anual</a:t>
            </a:r>
            <a:endParaRPr err="1"/>
          </a:p>
        </p:txBody>
      </p:sp>
      <p:pic>
        <p:nvPicPr>
          <p:cNvPr id="2" name="Picture Placeholder 6">
            <a:extLst>
              <a:ext uri="{FF2B5EF4-FFF2-40B4-BE49-F238E27FC236}">
                <a16:creationId xmlns:a16="http://schemas.microsoft.com/office/drawing/2014/main" id="{CEAAD253-1E02-9416-4D5E-C1DAC732907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0453" y="1200757"/>
            <a:ext cx="3826415" cy="4456485"/>
          </a:xfrm>
        </p:spPr>
      </p:pic>
      <p:pic>
        <p:nvPicPr>
          <p:cNvPr id="3" name="Picture 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9F8E7F35-22B9-16DE-F9B3-CFC91DCCF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912" y="6442265"/>
            <a:ext cx="1799103" cy="339149"/>
          </a:xfrm>
          <a:prstGeom prst="rect">
            <a:avLst/>
          </a:prstGeom>
        </p:spPr>
      </p:pic>
      <p:pic>
        <p:nvPicPr>
          <p:cNvPr id="6" name="Picture 5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4AC16084-661A-2647-8461-A5F0274D56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5" y="6525505"/>
            <a:ext cx="926892" cy="17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3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18"/>
    </mc:Choice>
    <mc:Fallback xmlns="">
      <p:transition spd="slow" advTm="5641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A9C5D07-28EA-CBF4-3F4C-7601C631A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0AABED-38EA-E705-51C9-FEB69570A4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3114" y="2357682"/>
            <a:ext cx="5060528" cy="2142633"/>
          </a:xfrm>
        </p:spPr>
        <p:txBody>
          <a:bodyPr/>
          <a:lstStyle/>
          <a:p>
            <a:r>
              <a:rPr lang="en-US" sz="1600" dirty="0" err="1">
                <a:latin typeface="Lexend SemiBold"/>
              </a:rPr>
              <a:t>Cantidad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fija</a:t>
            </a:r>
            <a:r>
              <a:rPr lang="en-US" sz="1600" dirty="0">
                <a:latin typeface="Lexend SemiBold"/>
              </a:rPr>
              <a:t> de dinero </a:t>
            </a:r>
            <a:r>
              <a:rPr lang="en-US" sz="1600" dirty="0" err="1">
                <a:latin typeface="Lexend SemiBold"/>
              </a:rPr>
              <a:t>que</a:t>
            </a:r>
            <a:r>
              <a:rPr lang="en-US" sz="1600" dirty="0">
                <a:latin typeface="Lexend SemiBold"/>
              </a:rPr>
              <a:t> un </a:t>
            </a:r>
            <a:r>
              <a:rPr lang="en-US" sz="1600" dirty="0" err="1">
                <a:latin typeface="Lexend SemiBold"/>
              </a:rPr>
              <a:t>asegurado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paga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directamente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por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ciertos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tipos</a:t>
            </a:r>
            <a:r>
              <a:rPr lang="en-US" sz="1600" dirty="0">
                <a:latin typeface="Lexend SemiBold"/>
              </a:rPr>
              <a:t> de </a:t>
            </a:r>
            <a:r>
              <a:rPr lang="en-US" sz="1600" dirty="0" err="1">
                <a:latin typeface="Lexend SemiBold"/>
              </a:rPr>
              <a:t>atenci</a:t>
            </a:r>
            <a:r>
              <a:rPr lang="en-US" sz="1600" b="0" dirty="0" err="1">
                <a:latin typeface="Lexend SemiBold"/>
              </a:rPr>
              <a:t>ó</a:t>
            </a:r>
            <a:r>
              <a:rPr lang="en-US" sz="1600" dirty="0" err="1">
                <a:latin typeface="Lexend SemiBold"/>
              </a:rPr>
              <a:t>n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m</a:t>
            </a:r>
            <a:r>
              <a:rPr lang="en-US" sz="1600" b="0" dirty="0" err="1">
                <a:latin typeface="Lexend SemiBold"/>
              </a:rPr>
              <a:t>é</a:t>
            </a:r>
            <a:r>
              <a:rPr lang="en-US" sz="1600" dirty="0" err="1">
                <a:latin typeface="Lexend SemiBold"/>
              </a:rPr>
              <a:t>dica</a:t>
            </a:r>
            <a:r>
              <a:rPr lang="en-US" sz="1600" dirty="0">
                <a:latin typeface="Lexend SemiBold"/>
              </a:rPr>
              <a:t> (consulta, </a:t>
            </a:r>
            <a:r>
              <a:rPr lang="en-US" sz="1600" dirty="0" err="1">
                <a:latin typeface="Lexend SemiBold"/>
              </a:rPr>
              <a:t>prueba</a:t>
            </a:r>
            <a:r>
              <a:rPr lang="en-US" sz="1600" dirty="0">
                <a:latin typeface="Lexend SemiBold"/>
              </a:rPr>
              <a:t>, </a:t>
            </a:r>
            <a:r>
              <a:rPr lang="en-US" sz="1600" dirty="0" err="1">
                <a:latin typeface="Lexend SemiBold"/>
              </a:rPr>
              <a:t>medicamento</a:t>
            </a:r>
            <a:r>
              <a:rPr lang="en-US" sz="1600" dirty="0">
                <a:latin typeface="Lexend SemiBold"/>
              </a:rPr>
              <a:t>) 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err="1">
                <a:latin typeface="Lexend SemiBold"/>
              </a:rPr>
              <a:t>Generalmente</a:t>
            </a:r>
            <a:r>
              <a:rPr lang="en-US" sz="1600" dirty="0">
                <a:latin typeface="Lexend SemiBold"/>
              </a:rPr>
              <a:t> se </a:t>
            </a:r>
            <a:r>
              <a:rPr lang="en-US" sz="1600" dirty="0" err="1">
                <a:latin typeface="Lexend SemiBold"/>
              </a:rPr>
              <a:t>paga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en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el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momento</a:t>
            </a:r>
            <a:r>
              <a:rPr lang="en-US" sz="1600" dirty="0">
                <a:latin typeface="Lexend SemiBold"/>
              </a:rPr>
              <a:t> de </a:t>
            </a:r>
            <a:r>
              <a:rPr lang="en-US" sz="1600" dirty="0" err="1">
                <a:latin typeface="Lexend SemiBold"/>
              </a:rPr>
              <a:t>recibir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servicio</a:t>
            </a:r>
            <a:r>
              <a:rPr lang="en-US" sz="1600" dirty="0">
                <a:latin typeface="Lexend SemiBold"/>
              </a:rPr>
              <a:t> 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>
                <a:latin typeface="Lexend SemiBold"/>
              </a:rPr>
              <a:t>La </a:t>
            </a:r>
            <a:r>
              <a:rPr lang="en-US" sz="1600" dirty="0" err="1">
                <a:latin typeface="Lexend SemiBold"/>
              </a:rPr>
              <a:t>cantidad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puede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variar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seg</a:t>
            </a:r>
            <a:r>
              <a:rPr lang="en-US" sz="1600" b="0" dirty="0" err="1">
                <a:latin typeface="Lexend SemiBold"/>
              </a:rPr>
              <a:t>ú</a:t>
            </a:r>
            <a:r>
              <a:rPr lang="en-US" sz="1600" dirty="0" err="1">
                <a:latin typeface="Lexend SemiBold"/>
              </a:rPr>
              <a:t>n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el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servicio</a:t>
            </a:r>
            <a:r>
              <a:rPr lang="en-US" sz="1600" dirty="0">
                <a:latin typeface="Lexend SemiBold"/>
              </a:rPr>
              <a:t> o </a:t>
            </a:r>
            <a:r>
              <a:rPr lang="en-US" sz="1600" dirty="0" err="1">
                <a:latin typeface="Lexend SemiBold"/>
              </a:rPr>
              <a:t>el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tipo</a:t>
            </a:r>
            <a:r>
              <a:rPr lang="en-US" sz="1600" dirty="0">
                <a:latin typeface="Lexend SemiBold"/>
              </a:rPr>
              <a:t> de </a:t>
            </a:r>
            <a:r>
              <a:rPr lang="en-US" sz="1600" dirty="0" err="1">
                <a:latin typeface="Lexend SemiBold"/>
              </a:rPr>
              <a:t>proveedor</a:t>
            </a:r>
            <a:r>
              <a:rPr lang="en-US" sz="1600" dirty="0">
                <a:latin typeface="Lexend SemiBold"/>
              </a:rPr>
              <a:t> (</a:t>
            </a:r>
            <a:r>
              <a:rPr lang="en-US" sz="1600" dirty="0" err="1">
                <a:latin typeface="Lexend SemiBold"/>
              </a:rPr>
              <a:t>por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ejemplo</a:t>
            </a:r>
            <a:r>
              <a:rPr lang="en-US" sz="1600" dirty="0">
                <a:latin typeface="Lexend SemiBold"/>
              </a:rPr>
              <a:t>, </a:t>
            </a:r>
            <a:r>
              <a:rPr lang="en-US" sz="1600" dirty="0" err="1">
                <a:latin typeface="Lexend SemiBold"/>
              </a:rPr>
              <a:t>atenci</a:t>
            </a:r>
            <a:r>
              <a:rPr lang="en-US" sz="1600" b="0" dirty="0" err="1">
                <a:latin typeface="Lexend SemiBold"/>
              </a:rPr>
              <a:t>ó</a:t>
            </a:r>
            <a:r>
              <a:rPr lang="en-US" sz="1600" dirty="0" err="1">
                <a:latin typeface="Lexend SemiBold"/>
              </a:rPr>
              <a:t>n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primaria</a:t>
            </a:r>
            <a:r>
              <a:rPr lang="en-US" sz="1600" dirty="0">
                <a:latin typeface="Lexend SemiBold"/>
              </a:rPr>
              <a:t> versus </a:t>
            </a:r>
            <a:r>
              <a:rPr lang="en-US" sz="1600" dirty="0" err="1">
                <a:latin typeface="Lexend SemiBold"/>
              </a:rPr>
              <a:t>epecializada</a:t>
            </a:r>
            <a:r>
              <a:rPr lang="en-US" sz="1600" dirty="0">
                <a:latin typeface="Lexend SemiBold"/>
              </a:rPr>
              <a:t>) </a:t>
            </a:r>
            <a:endParaRPr lang="en-US" sz="1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A31A4F-BCEE-8290-481E-C8430DE1D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ubik SemiBold"/>
                <a:cs typeface="Rubik SemiBold"/>
              </a:rPr>
              <a:t>Copagos </a:t>
            </a:r>
            <a:endParaRPr lang="en-US" dirty="0"/>
          </a:p>
        </p:txBody>
      </p:sp>
      <p:pic>
        <p:nvPicPr>
          <p:cNvPr id="2" name="Picture Placeholder 6" descr="Person doing taxes with calculator">
            <a:extLst>
              <a:ext uri="{FF2B5EF4-FFF2-40B4-BE49-F238E27FC236}">
                <a16:creationId xmlns:a16="http://schemas.microsoft.com/office/drawing/2014/main" id="{026D8F38-F71A-076E-F89A-E36CECBE5DB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3602" y="1205897"/>
            <a:ext cx="3817585" cy="4446201"/>
          </a:xfrm>
        </p:spPr>
      </p:pic>
      <p:pic>
        <p:nvPicPr>
          <p:cNvPr id="3" name="Picture 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2D458B4F-4E2D-C343-AFD2-D7D7B6870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912" y="6442265"/>
            <a:ext cx="1799103" cy="339149"/>
          </a:xfrm>
          <a:prstGeom prst="rect">
            <a:avLst/>
          </a:prstGeom>
        </p:spPr>
      </p:pic>
      <p:pic>
        <p:nvPicPr>
          <p:cNvPr id="6" name="Picture 5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E0C14AB6-71B0-3EC1-8B4B-B0C0CA79CB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5" y="6525505"/>
            <a:ext cx="926892" cy="17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8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00"/>
    </mc:Choice>
    <mc:Fallback xmlns="">
      <p:transition spd="slow" advTm="261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B8AC471-A90E-24DA-2409-41E93B20A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2EBE7-F117-4C9E-3590-0F01DC3E6E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3114" y="2357682"/>
            <a:ext cx="5060528" cy="2641225"/>
          </a:xfrm>
        </p:spPr>
        <p:txBody>
          <a:bodyPr/>
          <a:lstStyle/>
          <a:p>
            <a:r>
              <a:rPr lang="en-US" sz="1600" dirty="0">
                <a:latin typeface="Lexend SemiBold"/>
              </a:rPr>
              <a:t>Es un </a:t>
            </a:r>
            <a:r>
              <a:rPr lang="en-US" sz="1600" err="1">
                <a:latin typeface="Lexend SemiBold"/>
              </a:rPr>
              <a:t>porcentaje</a:t>
            </a:r>
            <a:r>
              <a:rPr lang="en-US" sz="1600" dirty="0">
                <a:latin typeface="Lexend SemiBold"/>
              </a:rPr>
              <a:t> (%) del </a:t>
            </a:r>
            <a:r>
              <a:rPr lang="en-US" sz="1600" err="1">
                <a:latin typeface="Lexend SemiBold"/>
              </a:rPr>
              <a:t>costo</a:t>
            </a:r>
            <a:r>
              <a:rPr lang="en-US" sz="1600" dirty="0">
                <a:latin typeface="Lexend SemiBold"/>
              </a:rPr>
              <a:t> total del </a:t>
            </a:r>
            <a:r>
              <a:rPr lang="en-US" sz="1600" err="1">
                <a:latin typeface="Lexend SemiBold"/>
              </a:rPr>
              <a:t>servicio</a:t>
            </a:r>
            <a:r>
              <a:rPr lang="en-US" sz="1600" dirty="0">
                <a:latin typeface="Lexend SemiBold"/>
              </a:rPr>
              <a:t> </a:t>
            </a:r>
            <a:r>
              <a:rPr lang="en-US" sz="1600" err="1">
                <a:latin typeface="Lexend SemiBold"/>
              </a:rPr>
              <a:t>que</a:t>
            </a:r>
            <a:r>
              <a:rPr lang="en-US" sz="1600">
                <a:latin typeface="Lexend SemiBold"/>
              </a:rPr>
              <a:t> se </a:t>
            </a:r>
            <a:r>
              <a:rPr lang="en-US" sz="1600" err="1">
                <a:latin typeface="Lexend SemiBold"/>
              </a:rPr>
              <a:t>comparte</a:t>
            </a:r>
            <a:r>
              <a:rPr lang="en-US" sz="1600">
                <a:latin typeface="Lexend SemiBold"/>
              </a:rPr>
              <a:t> con </a:t>
            </a:r>
            <a:r>
              <a:rPr lang="en-US" sz="1600" err="1">
                <a:latin typeface="Lexend SemiBold"/>
              </a:rPr>
              <a:t>el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err="1">
                <a:latin typeface="Lexend SemiBold"/>
              </a:rPr>
              <a:t>seguro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>
                <a:latin typeface="Lexend SemiBold"/>
              </a:rPr>
              <a:t>(</a:t>
            </a:r>
            <a:r>
              <a:rPr lang="en-US" sz="1600" err="1">
                <a:latin typeface="Lexend SemiBold"/>
              </a:rPr>
              <a:t>despu</a:t>
            </a:r>
            <a:r>
              <a:rPr lang="en-US" sz="1600" b="0" err="1">
                <a:latin typeface="Lexend SemiBold"/>
              </a:rPr>
              <a:t>é</a:t>
            </a:r>
            <a:r>
              <a:rPr lang="en-US" sz="1600" err="1">
                <a:latin typeface="Lexend SemiBold"/>
              </a:rPr>
              <a:t>s</a:t>
            </a:r>
            <a:r>
              <a:rPr lang="en-US" sz="1600">
                <a:latin typeface="Lexend SemiBold"/>
              </a:rPr>
              <a:t> de </a:t>
            </a:r>
            <a:r>
              <a:rPr lang="en-US" sz="1600" err="1">
                <a:latin typeface="Lexend SemiBold"/>
              </a:rPr>
              <a:t>pagar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err="1">
                <a:latin typeface="Lexend SemiBold"/>
              </a:rPr>
              <a:t>el</a:t>
            </a:r>
            <a:r>
              <a:rPr lang="en-US" sz="1600" dirty="0">
                <a:latin typeface="Lexend SemiBold"/>
              </a:rPr>
              <a:t> deducible)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>
                <a:latin typeface="Lexend SemiBold"/>
              </a:rPr>
              <a:t>Por </a:t>
            </a:r>
            <a:r>
              <a:rPr lang="en-US" sz="1600" dirty="0" err="1">
                <a:latin typeface="Lexend SemiBold"/>
              </a:rPr>
              <a:t>ejemplo</a:t>
            </a:r>
            <a:r>
              <a:rPr lang="en-US" sz="1600" dirty="0">
                <a:latin typeface="Lexend SemiBold"/>
              </a:rPr>
              <a:t>, 80/20 </a:t>
            </a:r>
            <a:r>
              <a:rPr lang="en-US" sz="1600" dirty="0" err="1">
                <a:latin typeface="Lexend SemiBold"/>
              </a:rPr>
              <a:t>significa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que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el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seguro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paga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el</a:t>
            </a:r>
            <a:r>
              <a:rPr lang="en-US" sz="1600" dirty="0">
                <a:latin typeface="Lexend SemiBold"/>
              </a:rPr>
              <a:t> 80% y </a:t>
            </a:r>
            <a:r>
              <a:rPr lang="en-US" sz="1600" dirty="0" err="1">
                <a:latin typeface="Lexend SemiBold"/>
              </a:rPr>
              <a:t>usted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paga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el</a:t>
            </a:r>
            <a:r>
              <a:rPr lang="en-US" sz="1600" dirty="0">
                <a:latin typeface="Lexend SemiBold"/>
              </a:rPr>
              <a:t> 20%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>
                <a:latin typeface="Lexend SemiBold"/>
              </a:rPr>
              <a:t>Los </a:t>
            </a:r>
            <a:r>
              <a:rPr lang="en-US" sz="1600" dirty="0" err="1">
                <a:latin typeface="Lexend SemiBold"/>
              </a:rPr>
              <a:t>pagos</a:t>
            </a:r>
            <a:r>
              <a:rPr lang="en-US" sz="1600" dirty="0">
                <a:latin typeface="Lexend SemiBold"/>
              </a:rPr>
              <a:t> de </a:t>
            </a:r>
            <a:r>
              <a:rPr lang="en-US" sz="1600" dirty="0" err="1">
                <a:latin typeface="Lexend SemiBold"/>
              </a:rPr>
              <a:t>coseguro</a:t>
            </a:r>
            <a:r>
              <a:rPr lang="en-US" sz="1600" dirty="0">
                <a:latin typeface="Lexend SemiBold"/>
              </a:rPr>
              <a:t> tambi</a:t>
            </a:r>
            <a:r>
              <a:rPr lang="en-US" sz="1600" b="0" dirty="0">
                <a:latin typeface="Lexend SemiBold"/>
              </a:rPr>
              <a:t>é</a:t>
            </a:r>
            <a:r>
              <a:rPr lang="en-US" sz="1600" dirty="0">
                <a:latin typeface="Lexend SemiBold"/>
              </a:rPr>
              <a:t>n </a:t>
            </a:r>
            <a:r>
              <a:rPr lang="en-US" sz="1600" dirty="0" err="1">
                <a:latin typeface="Lexend SemiBold"/>
              </a:rPr>
              <a:t>cuentan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hacia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el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m</a:t>
            </a:r>
            <a:r>
              <a:rPr lang="en-US" sz="1600" b="0" dirty="0" err="1">
                <a:solidFill>
                  <a:schemeClr val="tx2"/>
                </a:solidFill>
                <a:latin typeface="Lexend SemiBold"/>
              </a:rPr>
              <a:t>á</a:t>
            </a:r>
            <a:r>
              <a:rPr lang="en-US" sz="1600" dirty="0" err="1">
                <a:solidFill>
                  <a:schemeClr val="tx2"/>
                </a:solidFill>
                <a:latin typeface="Lexend SemiBold"/>
              </a:rPr>
              <a:t>x</a:t>
            </a:r>
            <a:r>
              <a:rPr lang="en-US" sz="1600" dirty="0" err="1">
                <a:latin typeface="Lexend SemiBold"/>
              </a:rPr>
              <a:t>imo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gasto</a:t>
            </a:r>
            <a:r>
              <a:rPr lang="en-US" sz="1600" dirty="0">
                <a:latin typeface="Lexend SemiBold"/>
              </a:rPr>
              <a:t> fuera de </a:t>
            </a:r>
            <a:r>
              <a:rPr lang="en-US" sz="1600" dirty="0" err="1">
                <a:latin typeface="Lexend SemiBold"/>
              </a:rPr>
              <a:t>bolsillo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anual</a:t>
            </a:r>
            <a:r>
              <a:rPr lang="en-US" sz="1600" dirty="0">
                <a:latin typeface="Lexend SemiBold"/>
              </a:rPr>
              <a:t> 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506EDD-E4DF-723F-7F2E-F2C991D1D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Rubik SemiBold"/>
                <a:cs typeface="Rubik SemiBold"/>
              </a:rPr>
              <a:t>Coaseguro</a:t>
            </a:r>
            <a:r>
              <a:rPr lang="en-US" dirty="0">
                <a:latin typeface="Rubik SemiBold"/>
                <a:cs typeface="Rubik SemiBold"/>
              </a:rPr>
              <a:t>/</a:t>
            </a:r>
            <a:r>
              <a:rPr lang="en-US" dirty="0" err="1">
                <a:latin typeface="Rubik SemiBold"/>
                <a:cs typeface="Rubik SemiBold"/>
              </a:rPr>
              <a:t>Participaci</a:t>
            </a:r>
            <a:r>
              <a:rPr lang="en-US" b="0" dirty="0" err="1">
                <a:latin typeface="Rubik SemiBold"/>
                <a:cs typeface="Rubik SemiBold"/>
              </a:rPr>
              <a:t>ó</a:t>
            </a:r>
            <a:r>
              <a:rPr lang="en-US" dirty="0" err="1">
                <a:latin typeface="Rubik SemiBold"/>
                <a:cs typeface="Rubik SemiBold"/>
              </a:rPr>
              <a:t>n</a:t>
            </a:r>
            <a:r>
              <a:rPr lang="en-US" dirty="0">
                <a:latin typeface="Rubik SemiBold"/>
                <a:cs typeface="Rubik SemiBold"/>
              </a:rPr>
              <a:t> </a:t>
            </a:r>
            <a:r>
              <a:rPr lang="en-US" dirty="0" err="1">
                <a:latin typeface="Rubik SemiBold"/>
                <a:cs typeface="Rubik SemiBold"/>
              </a:rPr>
              <a:t>en</a:t>
            </a:r>
            <a:r>
              <a:rPr lang="en-US" dirty="0">
                <a:latin typeface="Rubik SemiBold"/>
                <a:cs typeface="Rubik SemiBold"/>
              </a:rPr>
              <a:t> </a:t>
            </a:r>
            <a:r>
              <a:rPr lang="en-US" dirty="0" err="1">
                <a:latin typeface="Rubik SemiBold"/>
                <a:cs typeface="Rubik SemiBold"/>
              </a:rPr>
              <a:t>los</a:t>
            </a:r>
            <a:r>
              <a:rPr lang="en-US" dirty="0">
                <a:latin typeface="Rubik SemiBold"/>
                <a:cs typeface="Rubik SemiBold"/>
              </a:rPr>
              <a:t> Costos</a:t>
            </a:r>
            <a:endParaRPr lang="en-US" dirty="0"/>
          </a:p>
        </p:txBody>
      </p:sp>
      <p:pic>
        <p:nvPicPr>
          <p:cNvPr id="2" name="Picture Placeholder 6" descr="Pie chart and pencil percentage sign">
            <a:extLst>
              <a:ext uri="{FF2B5EF4-FFF2-40B4-BE49-F238E27FC236}">
                <a16:creationId xmlns:a16="http://schemas.microsoft.com/office/drawing/2014/main" id="{060CE825-1ED9-AC14-930C-BA8CCD28DEB9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3602" y="1205897"/>
            <a:ext cx="3817585" cy="4446201"/>
          </a:xfrm>
        </p:spPr>
      </p:pic>
      <p:pic>
        <p:nvPicPr>
          <p:cNvPr id="3" name="Picture 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0633E333-5A56-4BE6-38C9-7F82CC9E1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912" y="6442265"/>
            <a:ext cx="1799103" cy="339149"/>
          </a:xfrm>
          <a:prstGeom prst="rect">
            <a:avLst/>
          </a:prstGeom>
        </p:spPr>
      </p:pic>
      <p:pic>
        <p:nvPicPr>
          <p:cNvPr id="6" name="Picture 5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D5963168-CA6B-9442-DA82-1D827904A1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5" y="6525505"/>
            <a:ext cx="926892" cy="17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4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98"/>
    </mc:Choice>
    <mc:Fallback xmlns="">
      <p:transition spd="slow" advTm="3149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58E1911-91DB-279B-6FBF-ED4D5BF77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62D2E-33CD-82FA-C315-D43D20E52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3113" y="2148217"/>
            <a:ext cx="5060528" cy="2561559"/>
          </a:xfrm>
        </p:spPr>
        <p:txBody>
          <a:bodyPr/>
          <a:lstStyle/>
          <a:p>
            <a:r>
              <a:rPr lang="en-US" sz="1600" dirty="0" err="1">
                <a:latin typeface="Lexend SemiBold"/>
              </a:rPr>
              <a:t>Incluye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el</a:t>
            </a:r>
            <a:r>
              <a:rPr lang="en-US" sz="1600" dirty="0">
                <a:latin typeface="Lexend SemiBold"/>
              </a:rPr>
              <a:t> deducible, </a:t>
            </a:r>
            <a:r>
              <a:rPr lang="en-US" sz="1600" dirty="0" err="1">
                <a:latin typeface="Lexend SemiBold"/>
              </a:rPr>
              <a:t>los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copagos</a:t>
            </a:r>
            <a:r>
              <a:rPr lang="en-US" sz="1600" dirty="0">
                <a:latin typeface="Lexend SemiBold"/>
              </a:rPr>
              <a:t> y </a:t>
            </a:r>
            <a:r>
              <a:rPr lang="en-US" sz="1600" dirty="0" err="1">
                <a:latin typeface="Lexend SemiBold"/>
              </a:rPr>
              <a:t>el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coaseguro</a:t>
            </a:r>
            <a:r>
              <a:rPr lang="en-US" sz="1600" dirty="0">
                <a:latin typeface="Lexend SemiBold"/>
              </a:rPr>
              <a:t> o </a:t>
            </a:r>
            <a:r>
              <a:rPr lang="en-US" sz="1600" dirty="0" err="1">
                <a:latin typeface="Lexend SemiBold"/>
              </a:rPr>
              <a:t>participaci</a:t>
            </a:r>
            <a:r>
              <a:rPr lang="en-US" sz="1600" b="0" dirty="0" err="1">
                <a:latin typeface="Lexend SemiBold"/>
              </a:rPr>
              <a:t>ó</a:t>
            </a:r>
            <a:r>
              <a:rPr lang="en-US" sz="1600" dirty="0" err="1">
                <a:latin typeface="Lexend SemiBold"/>
              </a:rPr>
              <a:t>n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en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los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costos</a:t>
            </a:r>
            <a:r>
              <a:rPr lang="en-US" sz="1600" dirty="0">
                <a:latin typeface="Lexend SemiBold"/>
              </a:rPr>
              <a:t> 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>
                <a:latin typeface="Lexend SemiBold"/>
              </a:rPr>
              <a:t>Una </a:t>
            </a:r>
            <a:r>
              <a:rPr lang="en-US" sz="1600" dirty="0" err="1">
                <a:latin typeface="Lexend SemiBold"/>
              </a:rPr>
              <a:t>vez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que</a:t>
            </a:r>
            <a:r>
              <a:rPr lang="en-US" sz="1600" dirty="0">
                <a:latin typeface="Lexend SemiBold"/>
              </a:rPr>
              <a:t> se </a:t>
            </a:r>
            <a:r>
              <a:rPr lang="en-US" sz="1600" dirty="0" err="1">
                <a:latin typeface="Lexend SemiBold"/>
              </a:rPr>
              <a:t>alcanza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el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m</a:t>
            </a:r>
            <a:r>
              <a:rPr lang="en-US" sz="1600" b="0" dirty="0" err="1">
                <a:latin typeface="Lexend SemiBold"/>
              </a:rPr>
              <a:t>á</a:t>
            </a:r>
            <a:r>
              <a:rPr lang="en-US" sz="1600" dirty="0" err="1">
                <a:latin typeface="Lexend SemiBold"/>
              </a:rPr>
              <a:t>ximo</a:t>
            </a:r>
            <a:r>
              <a:rPr lang="en-US" sz="1600" dirty="0">
                <a:latin typeface="Lexend SemiBold"/>
              </a:rPr>
              <a:t> de </a:t>
            </a:r>
            <a:r>
              <a:rPr lang="en-US" sz="1600" dirty="0" err="1">
                <a:latin typeface="Lexend SemiBold"/>
              </a:rPr>
              <a:t>gastos</a:t>
            </a:r>
            <a:r>
              <a:rPr lang="en-US" sz="1600" dirty="0">
                <a:latin typeface="Lexend SemiBold"/>
              </a:rPr>
              <a:t> fuera de </a:t>
            </a:r>
            <a:r>
              <a:rPr lang="en-US" sz="1600" dirty="0" err="1">
                <a:latin typeface="Lexend SemiBold"/>
              </a:rPr>
              <a:t>bolsillo</a:t>
            </a:r>
            <a:r>
              <a:rPr lang="en-US" sz="1600" dirty="0">
                <a:latin typeface="Lexend SemiBold"/>
              </a:rPr>
              <a:t>/</a:t>
            </a:r>
            <a:r>
              <a:rPr lang="en-US" sz="1600" dirty="0" err="1">
                <a:latin typeface="Lexend SemiBold"/>
              </a:rPr>
              <a:t>l</a:t>
            </a:r>
            <a:r>
              <a:rPr lang="en-US" sz="1600" b="0" dirty="0" err="1">
                <a:latin typeface="Lexend SemiBold"/>
              </a:rPr>
              <a:t>í</a:t>
            </a:r>
            <a:r>
              <a:rPr lang="en-US" sz="1600" dirty="0" err="1">
                <a:latin typeface="Lexend SemiBold"/>
              </a:rPr>
              <a:t>mite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catastr</a:t>
            </a:r>
            <a:r>
              <a:rPr lang="en-US" sz="1600" b="0" dirty="0" err="1">
                <a:latin typeface="Lexend SemiBold"/>
              </a:rPr>
              <a:t>ó</a:t>
            </a:r>
            <a:r>
              <a:rPr lang="en-US" sz="1600" dirty="0" err="1">
                <a:latin typeface="Lexend SemiBold"/>
              </a:rPr>
              <a:t>fico</a:t>
            </a:r>
            <a:r>
              <a:rPr lang="en-US" sz="1600" dirty="0">
                <a:latin typeface="Lexend SemiBold"/>
              </a:rPr>
              <a:t>, </a:t>
            </a:r>
            <a:r>
              <a:rPr lang="en-US" sz="1600" dirty="0" err="1">
                <a:latin typeface="Lexend SemiBold"/>
              </a:rPr>
              <a:t>el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seguro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paga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el</a:t>
            </a:r>
            <a:r>
              <a:rPr lang="en-US" sz="1600" dirty="0">
                <a:latin typeface="Lexend SemiBold"/>
              </a:rPr>
              <a:t> 100% </a:t>
            </a:r>
            <a:r>
              <a:rPr lang="en-US" sz="1600" dirty="0" err="1">
                <a:latin typeface="Lexend SemiBold"/>
              </a:rPr>
              <a:t>durante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el</a:t>
            </a:r>
            <a:r>
              <a:rPr lang="en-US" sz="1600" dirty="0">
                <a:latin typeface="Lexend SemiBold"/>
              </a:rPr>
              <a:t> resto del </a:t>
            </a:r>
            <a:r>
              <a:rPr lang="en-US" sz="1600" dirty="0" err="1">
                <a:latin typeface="Lexend SemiBold"/>
              </a:rPr>
              <a:t>a</a:t>
            </a:r>
            <a:r>
              <a:rPr lang="en-US" sz="1600" b="0" dirty="0" err="1">
                <a:latin typeface="Lexend SemiBold"/>
              </a:rPr>
              <a:t>ñ</a:t>
            </a:r>
            <a:r>
              <a:rPr lang="en-US" sz="1600" dirty="0" err="1">
                <a:latin typeface="Lexend SemiBold"/>
              </a:rPr>
              <a:t>o</a:t>
            </a:r>
            <a:r>
              <a:rPr lang="en-US" sz="1600" dirty="0">
                <a:latin typeface="Lexend SemiBold"/>
              </a:rPr>
              <a:t> de plan 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>
                <a:latin typeface="Lexend SemiBold"/>
              </a:rPr>
              <a:t>Esta </a:t>
            </a:r>
            <a:r>
              <a:rPr lang="en-US" sz="1600" dirty="0" err="1">
                <a:latin typeface="Lexend SemiBold"/>
              </a:rPr>
              <a:t>informaci</a:t>
            </a:r>
            <a:r>
              <a:rPr lang="en-US" sz="1600" b="0" dirty="0" err="1">
                <a:latin typeface="Lexend SemiBold"/>
              </a:rPr>
              <a:t>ó</a:t>
            </a:r>
            <a:r>
              <a:rPr lang="en-US" sz="1600" dirty="0" err="1">
                <a:latin typeface="Lexend SemiBold"/>
              </a:rPr>
              <a:t>n</a:t>
            </a:r>
            <a:r>
              <a:rPr lang="en-US" sz="1600" dirty="0">
                <a:latin typeface="Lexend SemiBold"/>
              </a:rPr>
              <a:t> es </a:t>
            </a:r>
            <a:r>
              <a:rPr lang="en-US" sz="1600" dirty="0" err="1">
                <a:latin typeface="Lexend SemiBold"/>
              </a:rPr>
              <a:t>una</a:t>
            </a:r>
            <a:r>
              <a:rPr lang="en-US" sz="1600" dirty="0">
                <a:latin typeface="Lexend SemiBold"/>
              </a:rPr>
              <a:t> </a:t>
            </a:r>
            <a:r>
              <a:rPr lang="en-US" sz="1600" dirty="0" err="1">
                <a:latin typeface="Lexend SemiBold"/>
              </a:rPr>
              <a:t>gu</a:t>
            </a:r>
            <a:r>
              <a:rPr lang="en-US" sz="1600" b="0" dirty="0" err="1">
                <a:latin typeface="Lexend SemiBold"/>
              </a:rPr>
              <a:t>í</a:t>
            </a:r>
            <a:r>
              <a:rPr lang="en-US" sz="1600" dirty="0" err="1">
                <a:latin typeface="Lexend SemiBold"/>
              </a:rPr>
              <a:t>a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b="0" dirty="0" err="1">
                <a:latin typeface="Lexend SemiBold"/>
              </a:rPr>
              <a:t>ú</a:t>
            </a:r>
            <a:r>
              <a:rPr lang="en-US" sz="1600" dirty="0" err="1">
                <a:latin typeface="Lexend SemiBold"/>
              </a:rPr>
              <a:t>til</a:t>
            </a:r>
            <a:r>
              <a:rPr lang="en-US" sz="1600" dirty="0">
                <a:latin typeface="Lexend SemiBold"/>
              </a:rPr>
              <a:t> para </a:t>
            </a:r>
            <a:r>
              <a:rPr lang="en-US" sz="1600" dirty="0" err="1">
                <a:latin typeface="Lexend SemiBold"/>
              </a:rPr>
              <a:t>planificar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el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presupuesto</a:t>
            </a:r>
            <a:r>
              <a:rPr lang="en-US" sz="1600" dirty="0">
                <a:latin typeface="Lexend SemiBold"/>
              </a:rPr>
              <a:t> y </a:t>
            </a:r>
            <a:r>
              <a:rPr lang="en-US" sz="1600" dirty="0" err="1">
                <a:latin typeface="Lexend SemiBold"/>
              </a:rPr>
              <a:t>tener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tranquilidad</a:t>
            </a:r>
            <a:r>
              <a:rPr lang="en-US" sz="1600" dirty="0">
                <a:latin typeface="Lexend SemiBold"/>
              </a:rPr>
              <a:t> 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E4EFBE5-90C3-3DBC-178F-2CA0A469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ubik SemiBold"/>
                <a:cs typeface="Rubik SemiBold"/>
              </a:rPr>
              <a:t>M</a:t>
            </a:r>
            <a:r>
              <a:rPr lang="en-US" b="0" dirty="0">
                <a:latin typeface="Rubik SemiBold"/>
                <a:cs typeface="Rubik SemiBold"/>
              </a:rPr>
              <a:t>á</a:t>
            </a:r>
            <a:r>
              <a:rPr lang="en-US" dirty="0">
                <a:latin typeface="Rubik SemiBold"/>
                <a:cs typeface="Rubik SemiBold"/>
              </a:rPr>
              <a:t>ximo de </a:t>
            </a:r>
            <a:r>
              <a:rPr lang="en-US" err="1">
                <a:latin typeface="Rubik SemiBold"/>
                <a:cs typeface="Rubik SemiBold"/>
              </a:rPr>
              <a:t>gastos</a:t>
            </a:r>
            <a:r>
              <a:rPr lang="en-US">
                <a:latin typeface="Rubik SemiBold"/>
                <a:cs typeface="Rubik SemiBold"/>
              </a:rPr>
              <a:t> fuera de </a:t>
            </a:r>
            <a:r>
              <a:rPr lang="en-US" err="1">
                <a:latin typeface="Rubik SemiBold"/>
                <a:cs typeface="Rubik SemiBold"/>
              </a:rPr>
              <a:t>bolsillo</a:t>
            </a:r>
            <a:r>
              <a:rPr lang="en-US">
                <a:latin typeface="Rubik SemiBold"/>
                <a:cs typeface="Rubik SemiBold"/>
              </a:rPr>
              <a:t> / </a:t>
            </a:r>
            <a:r>
              <a:rPr lang="en-US" err="1">
                <a:latin typeface="Rubik SemiBold"/>
                <a:cs typeface="Rubik SemiBold"/>
              </a:rPr>
              <a:t>L</a:t>
            </a:r>
            <a:r>
              <a:rPr lang="en-US" b="0" err="1">
                <a:latin typeface="Rubik SemiBold"/>
                <a:cs typeface="Rubik SemiBold"/>
              </a:rPr>
              <a:t>í</a:t>
            </a:r>
            <a:r>
              <a:rPr lang="en-US" err="1">
                <a:latin typeface="Rubik SemiBold"/>
                <a:cs typeface="Rubik SemiBold"/>
              </a:rPr>
              <a:t>mite</a:t>
            </a:r>
            <a:r>
              <a:rPr lang="en-US">
                <a:latin typeface="Rubik SemiBold"/>
                <a:cs typeface="Rubik SemiBold"/>
              </a:rPr>
              <a:t> </a:t>
            </a:r>
            <a:r>
              <a:rPr lang="en-US" err="1">
                <a:latin typeface="Rubik SemiBold"/>
                <a:cs typeface="Rubik SemiBold"/>
              </a:rPr>
              <a:t>Catastr</a:t>
            </a:r>
            <a:r>
              <a:rPr lang="en-US" b="0" err="1">
                <a:latin typeface="Rubik SemiBold"/>
                <a:cs typeface="Rubik SemiBold"/>
              </a:rPr>
              <a:t>ó</a:t>
            </a:r>
            <a:r>
              <a:rPr lang="en-US" err="1">
                <a:latin typeface="Rubik SemiBold"/>
                <a:cs typeface="Rubik SemiBold"/>
              </a:rPr>
              <a:t>fico</a:t>
            </a:r>
            <a:r>
              <a:rPr lang="en-US" dirty="0">
                <a:latin typeface="Rubik SemiBold"/>
                <a:cs typeface="Rubik SemiBold"/>
              </a:rPr>
              <a:t> </a:t>
            </a:r>
            <a:endParaRPr lang="en-US" dirty="0"/>
          </a:p>
        </p:txBody>
      </p:sp>
      <p:pic>
        <p:nvPicPr>
          <p:cNvPr id="2" name="Picture Placeholder 6" descr="Person holding credit card using laptop">
            <a:extLst>
              <a:ext uri="{FF2B5EF4-FFF2-40B4-BE49-F238E27FC236}">
                <a16:creationId xmlns:a16="http://schemas.microsoft.com/office/drawing/2014/main" id="{C6048647-A18B-FED7-94A2-CCED640B936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3602" y="1205897"/>
            <a:ext cx="3817585" cy="4446201"/>
          </a:xfrm>
        </p:spPr>
      </p:pic>
      <p:pic>
        <p:nvPicPr>
          <p:cNvPr id="3" name="Picture 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8B457753-0359-5968-3AEF-A95C418A9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912" y="6442265"/>
            <a:ext cx="1799103" cy="339149"/>
          </a:xfrm>
          <a:prstGeom prst="rect">
            <a:avLst/>
          </a:prstGeom>
        </p:spPr>
      </p:pic>
      <p:pic>
        <p:nvPicPr>
          <p:cNvPr id="6" name="Picture 5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2BF3D65D-8FFE-8633-3974-C343F5AE3E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5" y="6525505"/>
            <a:ext cx="926892" cy="17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2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48"/>
    </mc:Choice>
    <mc:Fallback xmlns="">
      <p:transition spd="slow" advTm="5474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053D9DB-24CC-1DB7-E785-22BE9A59A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5FCA81-4B47-3EB3-56FE-50A4398788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3113" y="2148217"/>
            <a:ext cx="5060528" cy="3521114"/>
          </a:xfrm>
        </p:spPr>
        <p:txBody>
          <a:bodyPr/>
          <a:lstStyle/>
          <a:p>
            <a:r>
              <a:rPr lang="en-US" sz="1600" dirty="0">
                <a:latin typeface="Lexend SemiBold"/>
              </a:rPr>
              <a:t>Esta </a:t>
            </a:r>
            <a:r>
              <a:rPr lang="en-US" sz="1600" dirty="0" err="1">
                <a:latin typeface="Lexend SemiBold"/>
              </a:rPr>
              <a:t>compuesto</a:t>
            </a:r>
            <a:r>
              <a:rPr lang="en-US" sz="1600" dirty="0">
                <a:latin typeface="Lexend SemiBold"/>
              </a:rPr>
              <a:t> de </a:t>
            </a:r>
            <a:r>
              <a:rPr lang="en-US" sz="1600" dirty="0" err="1">
                <a:latin typeface="Lexend SemiBold"/>
              </a:rPr>
              <a:t>m</a:t>
            </a:r>
            <a:r>
              <a:rPr lang="en-US" sz="1600" b="0" dirty="0" err="1">
                <a:latin typeface="Lexend SemiBold"/>
              </a:rPr>
              <a:t>é</a:t>
            </a:r>
            <a:r>
              <a:rPr lang="en-US" sz="1600" dirty="0" err="1">
                <a:latin typeface="Lexend SemiBold"/>
              </a:rPr>
              <a:t>dicos</a:t>
            </a:r>
            <a:r>
              <a:rPr lang="en-US" sz="1600" dirty="0">
                <a:latin typeface="Lexend SemiBold"/>
              </a:rPr>
              <a:t>, </a:t>
            </a:r>
            <a:r>
              <a:rPr lang="en-US" sz="1600" dirty="0" err="1">
                <a:latin typeface="Lexend SemiBold"/>
              </a:rPr>
              <a:t>hospitales</a:t>
            </a:r>
            <a:r>
              <a:rPr lang="en-US" sz="1600" dirty="0">
                <a:latin typeface="Lexend SemiBold"/>
              </a:rPr>
              <a:t>, </a:t>
            </a:r>
            <a:r>
              <a:rPr lang="en-US" sz="1600" dirty="0" err="1">
                <a:latin typeface="Lexend SemiBold"/>
              </a:rPr>
              <a:t>farmacias</a:t>
            </a:r>
            <a:r>
              <a:rPr lang="en-US" sz="1600" dirty="0">
                <a:latin typeface="Lexend SemiBold"/>
              </a:rPr>
              <a:t> y </a:t>
            </a:r>
            <a:r>
              <a:rPr lang="en-US" sz="1600" dirty="0" err="1">
                <a:latin typeface="Lexend SemiBold"/>
              </a:rPr>
              <a:t>otros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proveedores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que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tienen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contrato</a:t>
            </a:r>
            <a:r>
              <a:rPr lang="en-US" sz="1600" dirty="0">
                <a:latin typeface="Lexend SemiBold"/>
              </a:rPr>
              <a:t> con </a:t>
            </a:r>
            <a:r>
              <a:rPr lang="en-US" sz="1600" dirty="0" err="1">
                <a:latin typeface="Lexend SemiBold"/>
              </a:rPr>
              <a:t>su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seguro</a:t>
            </a:r>
            <a:endParaRPr lang="en-US" sz="1600" dirty="0">
              <a:latin typeface="Lexend SemiBold"/>
            </a:endParaRPr>
          </a:p>
          <a:p>
            <a:endParaRPr lang="en-US" sz="1600" dirty="0"/>
          </a:p>
          <a:p>
            <a:r>
              <a:rPr lang="en-US" sz="1600" dirty="0">
                <a:latin typeface="Lexend SemiBold"/>
              </a:rPr>
              <a:t>Usar un </a:t>
            </a:r>
            <a:r>
              <a:rPr lang="en-US" sz="1600" dirty="0" err="1">
                <a:latin typeface="Lexend SemiBold"/>
              </a:rPr>
              <a:t>proveeder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dentro</a:t>
            </a:r>
            <a:r>
              <a:rPr lang="en-US" sz="1600" dirty="0">
                <a:latin typeface="Lexend SemiBold"/>
              </a:rPr>
              <a:t> de la red = genera </a:t>
            </a:r>
            <a:r>
              <a:rPr lang="en-US" sz="1600" dirty="0" err="1">
                <a:latin typeface="Lexend SemiBold"/>
              </a:rPr>
              <a:t>menor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costo</a:t>
            </a:r>
            <a:r>
              <a:rPr lang="en-US" sz="1600" dirty="0">
                <a:latin typeface="Lexend SemiBold"/>
              </a:rPr>
              <a:t> para </a:t>
            </a:r>
            <a:r>
              <a:rPr lang="en-US" sz="1600" dirty="0" err="1">
                <a:latin typeface="Lexend SemiBold"/>
              </a:rPr>
              <a:t>usted</a:t>
            </a:r>
            <a:r>
              <a:rPr lang="en-US" sz="1600" dirty="0">
                <a:latin typeface="Lexend SemiBold"/>
              </a:rPr>
              <a:t> 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>
                <a:latin typeface="Lexend SemiBold"/>
              </a:rPr>
              <a:t>Usar un </a:t>
            </a:r>
            <a:r>
              <a:rPr lang="en-US" sz="1600" dirty="0" err="1">
                <a:latin typeface="Lexend SemiBold"/>
              </a:rPr>
              <a:t>proveedor</a:t>
            </a:r>
            <a:r>
              <a:rPr lang="en-US" sz="1600" dirty="0">
                <a:latin typeface="Lexend SemiBold"/>
              </a:rPr>
              <a:t> fuera de la red = </a:t>
            </a:r>
            <a:r>
              <a:rPr lang="en-US" sz="1600" dirty="0" err="1">
                <a:latin typeface="Lexend SemiBold"/>
              </a:rPr>
              <a:t>generalmente</a:t>
            </a:r>
            <a:r>
              <a:rPr lang="en-US" sz="1600" dirty="0">
                <a:latin typeface="Lexend SemiBold"/>
              </a:rPr>
              <a:t> genera un </a:t>
            </a:r>
            <a:r>
              <a:rPr lang="en-US" sz="1600" dirty="0" err="1">
                <a:latin typeface="Lexend SemiBold"/>
              </a:rPr>
              <a:t>costo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mucho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m</a:t>
            </a:r>
            <a:r>
              <a:rPr lang="en-US" sz="1600" b="0" dirty="0" err="1">
                <a:latin typeface="Lexend SemiBold"/>
              </a:rPr>
              <a:t>á</a:t>
            </a:r>
            <a:r>
              <a:rPr lang="en-US" sz="1600" dirty="0" err="1">
                <a:latin typeface="Lexend SemiBold"/>
              </a:rPr>
              <a:t>s</a:t>
            </a:r>
            <a:r>
              <a:rPr lang="en-US" sz="1600" dirty="0">
                <a:latin typeface="Lexend SemiBold"/>
              </a:rPr>
              <a:t> alto para </a:t>
            </a:r>
            <a:r>
              <a:rPr lang="en-US" sz="1600" dirty="0" err="1">
                <a:latin typeface="Lexend SemiBold"/>
              </a:rPr>
              <a:t>usted</a:t>
            </a:r>
            <a:r>
              <a:rPr lang="en-US" sz="1600" dirty="0">
                <a:latin typeface="Lexend SemiBold"/>
              </a:rPr>
              <a:t> </a:t>
            </a:r>
          </a:p>
          <a:p>
            <a:endParaRPr lang="en-US" sz="1600" dirty="0"/>
          </a:p>
          <a:p>
            <a:r>
              <a:rPr lang="en-US" sz="1600" dirty="0" err="1">
                <a:latin typeface="Lexend SemiBold"/>
              </a:rPr>
              <a:t>Confirme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si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su</a:t>
            </a:r>
            <a:r>
              <a:rPr lang="en-US" sz="1600" dirty="0">
                <a:latin typeface="Lexend SemiBold"/>
              </a:rPr>
              <a:t> </a:t>
            </a:r>
            <a:r>
              <a:rPr lang="en-US" sz="1600" dirty="0" err="1">
                <a:latin typeface="Lexend SemiBold"/>
              </a:rPr>
              <a:t>proveedor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est</a:t>
            </a:r>
            <a:r>
              <a:rPr lang="en-US" sz="1600" b="0" dirty="0" err="1">
                <a:solidFill>
                  <a:schemeClr val="tx2"/>
                </a:solidFill>
                <a:latin typeface="Lexend SemiBold"/>
              </a:rPr>
              <a:t>á</a:t>
            </a:r>
            <a:r>
              <a:rPr lang="en-US" sz="1600" dirty="0">
                <a:latin typeface="Lexend SemiBold"/>
              </a:rPr>
              <a:t> </a:t>
            </a:r>
            <a:r>
              <a:rPr lang="en-US" sz="1600" dirty="0" err="1">
                <a:latin typeface="Lexend SemiBold"/>
              </a:rPr>
              <a:t>dentro</a:t>
            </a:r>
            <a:r>
              <a:rPr lang="en-US" sz="1600" dirty="0">
                <a:latin typeface="Lexend SemiBold"/>
              </a:rPr>
              <a:t> de la red antes de </a:t>
            </a:r>
            <a:r>
              <a:rPr lang="en-US" sz="1600" dirty="0" err="1">
                <a:latin typeface="Lexend SemiBold"/>
              </a:rPr>
              <a:t>programar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una</a:t>
            </a:r>
            <a:r>
              <a:rPr lang="en-US" sz="1600" dirty="0">
                <a:latin typeface="Lexend SemiBold"/>
              </a:rPr>
              <a:t> </a:t>
            </a:r>
            <a:r>
              <a:rPr lang="en-US" sz="1600" dirty="0" err="1">
                <a:latin typeface="Lexend SemiBold"/>
              </a:rPr>
              <a:t>cita</a:t>
            </a:r>
            <a:r>
              <a:rPr lang="en-US" sz="1600" dirty="0">
                <a:latin typeface="Lexend SemiBold"/>
              </a:rPr>
              <a:t> 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00093E1-074E-4FA0-37EC-6DDBEE6E6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ubik SemiBold"/>
                <a:cs typeface="Rubik SemiBold"/>
              </a:rPr>
              <a:t>Red de Seguro M</a:t>
            </a:r>
            <a:r>
              <a:rPr lang="en-US" b="0">
                <a:latin typeface="Rubik SemiBold"/>
                <a:cs typeface="Rubik SemiBold"/>
              </a:rPr>
              <a:t>é</a:t>
            </a:r>
            <a:r>
              <a:rPr lang="en-US">
                <a:latin typeface="Rubik SemiBold"/>
                <a:cs typeface="Rubik SemiBold"/>
              </a:rPr>
              <a:t>dico </a:t>
            </a:r>
            <a:endParaRPr lang="en-US"/>
          </a:p>
        </p:txBody>
      </p:sp>
      <p:pic>
        <p:nvPicPr>
          <p:cNvPr id="2" name="Picture Placeholder 6" descr="Smiling hospital staff">
            <a:extLst>
              <a:ext uri="{FF2B5EF4-FFF2-40B4-BE49-F238E27FC236}">
                <a16:creationId xmlns:a16="http://schemas.microsoft.com/office/drawing/2014/main" id="{0639D1A5-45E4-9E06-7057-DA9C948A62A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3602" y="1205897"/>
            <a:ext cx="3817585" cy="4446201"/>
          </a:xfrm>
        </p:spPr>
      </p:pic>
      <p:pic>
        <p:nvPicPr>
          <p:cNvPr id="3" name="Picture 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AB796818-6313-BB85-CF74-6ACA356DD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912" y="6442265"/>
            <a:ext cx="1799103" cy="339149"/>
          </a:xfrm>
          <a:prstGeom prst="rect">
            <a:avLst/>
          </a:prstGeom>
        </p:spPr>
      </p:pic>
      <p:pic>
        <p:nvPicPr>
          <p:cNvPr id="6" name="Picture 5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56FEF09B-741E-DA6A-4DE5-3B58A5EF1C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5" y="6525505"/>
            <a:ext cx="926892" cy="17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2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81"/>
    </mc:Choice>
    <mc:Fallback xmlns="">
      <p:transition spd="slow" advTm="5808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CF53A8F-C1E0-5885-21C9-BD8713DC0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033B2-5136-4BCD-B25D-42A44289C7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3112" y="1479214"/>
            <a:ext cx="5025803" cy="4443040"/>
          </a:xfrm>
        </p:spPr>
        <p:txBody>
          <a:bodyPr/>
          <a:lstStyle/>
          <a:p>
            <a:r>
              <a:rPr lang="en-US" sz="1400" dirty="0" err="1">
                <a:latin typeface="Lexend Medium"/>
              </a:rPr>
              <a:t>Prémium</a:t>
            </a:r>
            <a:r>
              <a:rPr lang="en-US" sz="1400" dirty="0">
                <a:latin typeface="Lexend Medium"/>
              </a:rPr>
              <a:t>/</a:t>
            </a:r>
            <a:r>
              <a:rPr lang="en-US" sz="1400" dirty="0" err="1">
                <a:latin typeface="Lexend Medium"/>
              </a:rPr>
              <a:t>cuota</a:t>
            </a:r>
            <a:r>
              <a:rPr lang="en-US" sz="1400" dirty="0">
                <a:latin typeface="Lexend Medium"/>
              </a:rPr>
              <a:t> de </a:t>
            </a:r>
            <a:r>
              <a:rPr lang="en-US" sz="1400" dirty="0" err="1">
                <a:latin typeface="Lexend Medium"/>
              </a:rPr>
              <a:t>inscripción</a:t>
            </a:r>
            <a:r>
              <a:rPr lang="en-US" sz="1400" b="0" dirty="0">
                <a:latin typeface="Lexend Medium"/>
              </a:rPr>
              <a:t>: Su </a:t>
            </a:r>
            <a:r>
              <a:rPr lang="en-US" sz="1400" b="0" dirty="0" err="1">
                <a:latin typeface="Lexend Medium"/>
              </a:rPr>
              <a:t>pago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mensual</a:t>
            </a:r>
            <a:r>
              <a:rPr lang="en-US" sz="1400" b="0" dirty="0">
                <a:latin typeface="Lexend Medium"/>
              </a:rPr>
              <a:t> para </a:t>
            </a:r>
            <a:r>
              <a:rPr lang="en-US" sz="1400" b="0" dirty="0" err="1">
                <a:latin typeface="Lexend Medium"/>
              </a:rPr>
              <a:t>mantener</a:t>
            </a:r>
            <a:r>
              <a:rPr lang="en-US" sz="1400" b="0" dirty="0">
                <a:latin typeface="Lexend Medium"/>
              </a:rPr>
              <a:t> la </a:t>
            </a:r>
            <a:r>
              <a:rPr lang="en-US" sz="1400" b="0" dirty="0" err="1">
                <a:latin typeface="Lexend Medium"/>
              </a:rPr>
              <a:t>cobertura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activa</a:t>
            </a:r>
            <a:r>
              <a:rPr lang="en-US" sz="1400" b="0" dirty="0">
                <a:latin typeface="Lexend Medium"/>
              </a:rPr>
              <a:t>.</a:t>
            </a:r>
          </a:p>
          <a:p>
            <a:r>
              <a:rPr lang="en-US" sz="1400" dirty="0">
                <a:latin typeface="Lexend Medium"/>
              </a:rPr>
              <a:t>Deducible </a:t>
            </a:r>
            <a:r>
              <a:rPr lang="en-US" sz="1400" dirty="0" err="1">
                <a:latin typeface="Lexend Medium"/>
              </a:rPr>
              <a:t>anual</a:t>
            </a:r>
            <a:r>
              <a:rPr lang="en-US" sz="1400" b="0" dirty="0">
                <a:latin typeface="Lexend Medium"/>
              </a:rPr>
              <a:t>: La </a:t>
            </a:r>
            <a:r>
              <a:rPr lang="en-US" sz="1400" b="0" dirty="0" err="1">
                <a:latin typeface="Lexend Medium"/>
              </a:rPr>
              <a:t>cantidad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que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paga</a:t>
            </a:r>
            <a:r>
              <a:rPr lang="en-US" sz="1400" b="0" dirty="0">
                <a:latin typeface="Lexend Medium"/>
              </a:rPr>
              <a:t> fuera de </a:t>
            </a:r>
            <a:r>
              <a:rPr lang="en-US" sz="1400" b="0" dirty="0" err="1">
                <a:latin typeface="Lexend Medium"/>
              </a:rPr>
              <a:t>bolsillo</a:t>
            </a:r>
            <a:r>
              <a:rPr lang="en-US" sz="1400" b="0" dirty="0">
                <a:latin typeface="Lexend Medium"/>
              </a:rPr>
              <a:t> antes de </a:t>
            </a:r>
            <a:r>
              <a:rPr lang="en-US" sz="1400" b="0" dirty="0" err="1">
                <a:latin typeface="Lexend Medium"/>
              </a:rPr>
              <a:t>que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el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seguro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comience</a:t>
            </a:r>
            <a:r>
              <a:rPr lang="en-US" sz="1400" b="0" dirty="0">
                <a:latin typeface="Lexend Medium"/>
              </a:rPr>
              <a:t> a </a:t>
            </a:r>
            <a:r>
              <a:rPr lang="en-US" sz="1400" b="0" dirty="0" err="1">
                <a:latin typeface="Lexend Medium"/>
              </a:rPr>
              <a:t>cubrir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parte</a:t>
            </a:r>
            <a:r>
              <a:rPr lang="en-US" sz="1400" b="0" dirty="0">
                <a:latin typeface="Lexend Medium"/>
              </a:rPr>
              <a:t> del </a:t>
            </a:r>
            <a:r>
              <a:rPr lang="en-US" sz="1400" b="0" dirty="0" err="1">
                <a:latin typeface="Lexend Medium"/>
              </a:rPr>
              <a:t>costo</a:t>
            </a:r>
            <a:r>
              <a:rPr lang="en-US" sz="1400" b="0" dirty="0">
                <a:latin typeface="Lexend Medium"/>
              </a:rPr>
              <a:t>. </a:t>
            </a:r>
          </a:p>
          <a:p>
            <a:r>
              <a:rPr lang="en-US" sz="1400" dirty="0" err="1">
                <a:latin typeface="Lexend Medium"/>
              </a:rPr>
              <a:t>Copagos</a:t>
            </a:r>
            <a:r>
              <a:rPr lang="en-US" sz="1400" b="0" dirty="0">
                <a:latin typeface="Lexend Medium"/>
              </a:rPr>
              <a:t>: </a:t>
            </a:r>
            <a:r>
              <a:rPr lang="en-US" sz="1400" b="0" dirty="0" err="1">
                <a:latin typeface="Lexend Medium"/>
              </a:rPr>
              <a:t>Tarifas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fijas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por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servicios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como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visitas</a:t>
            </a:r>
            <a:r>
              <a:rPr lang="en-US" sz="1400" b="0" dirty="0">
                <a:latin typeface="Lexend Medium"/>
              </a:rPr>
              <a:t> al </a:t>
            </a:r>
            <a:r>
              <a:rPr lang="en-US" sz="1400" b="0" dirty="0" err="1">
                <a:latin typeface="Lexend Medium"/>
              </a:rPr>
              <a:t>médico</a:t>
            </a:r>
            <a:r>
              <a:rPr lang="en-US" sz="1400" b="0" dirty="0">
                <a:latin typeface="Lexend Medium"/>
              </a:rPr>
              <a:t>—se pagan </a:t>
            </a:r>
            <a:r>
              <a:rPr lang="en-US" sz="1400" b="0" dirty="0" err="1">
                <a:latin typeface="Lexend Medium"/>
              </a:rPr>
              <a:t>en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el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momento</a:t>
            </a:r>
            <a:r>
              <a:rPr lang="en-US" sz="1400" b="0" dirty="0">
                <a:latin typeface="Lexend Medium"/>
              </a:rPr>
              <a:t> del </a:t>
            </a:r>
            <a:r>
              <a:rPr lang="en-US" sz="1400" b="0" dirty="0" err="1">
                <a:latin typeface="Lexend Medium"/>
              </a:rPr>
              <a:t>servicio</a:t>
            </a:r>
            <a:r>
              <a:rPr lang="en-US" sz="1400" b="0" dirty="0">
                <a:latin typeface="Lexend Medium"/>
              </a:rPr>
              <a:t>. </a:t>
            </a:r>
          </a:p>
          <a:p>
            <a:r>
              <a:rPr lang="en-US" sz="1400" dirty="0" err="1">
                <a:latin typeface="Lexend Medium"/>
              </a:rPr>
              <a:t>Coseguro</a:t>
            </a:r>
            <a:r>
              <a:rPr lang="en-US" sz="1400" dirty="0">
                <a:latin typeface="Lexend Medium"/>
              </a:rPr>
              <a:t>/</a:t>
            </a:r>
            <a:r>
              <a:rPr lang="en-US" sz="1400" dirty="0" err="1">
                <a:latin typeface="Lexend Medium"/>
              </a:rPr>
              <a:t>participación</a:t>
            </a:r>
            <a:r>
              <a:rPr lang="en-US" sz="1400" dirty="0">
                <a:latin typeface="Lexend Medium"/>
              </a:rPr>
              <a:t> </a:t>
            </a:r>
            <a:r>
              <a:rPr lang="en-US" sz="1400" dirty="0" err="1">
                <a:latin typeface="Lexend Medium"/>
              </a:rPr>
              <a:t>en</a:t>
            </a:r>
            <a:r>
              <a:rPr lang="en-US" sz="1400" dirty="0">
                <a:latin typeface="Lexend Medium"/>
              </a:rPr>
              <a:t> </a:t>
            </a:r>
            <a:r>
              <a:rPr lang="en-US" sz="1400" dirty="0" err="1">
                <a:latin typeface="Lexend Medium"/>
              </a:rPr>
              <a:t>los</a:t>
            </a:r>
            <a:r>
              <a:rPr lang="en-US" sz="1400" dirty="0">
                <a:latin typeface="Lexend Medium"/>
              </a:rPr>
              <a:t> </a:t>
            </a:r>
            <a:r>
              <a:rPr lang="en-US" sz="1400" dirty="0" err="1">
                <a:latin typeface="Lexend Medium"/>
              </a:rPr>
              <a:t>costos</a:t>
            </a:r>
            <a:r>
              <a:rPr lang="en-US" sz="1400" b="0" dirty="0">
                <a:latin typeface="Lexend Medium"/>
              </a:rPr>
              <a:t>: Un </a:t>
            </a:r>
            <a:r>
              <a:rPr lang="en-US" sz="1400" b="0" dirty="0" err="1">
                <a:latin typeface="Lexend Medium"/>
              </a:rPr>
              <a:t>porcentaje</a:t>
            </a:r>
            <a:r>
              <a:rPr lang="en-US" sz="1400" b="0" dirty="0">
                <a:latin typeface="Lexend Medium"/>
              </a:rPr>
              <a:t> de </a:t>
            </a:r>
            <a:r>
              <a:rPr lang="en-US" sz="1400" b="0" dirty="0" err="1">
                <a:latin typeface="Lexend Medium"/>
              </a:rPr>
              <a:t>los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costos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que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comparte</a:t>
            </a:r>
            <a:r>
              <a:rPr lang="en-US" sz="1400" b="0" dirty="0">
                <a:latin typeface="Lexend Medium"/>
              </a:rPr>
              <a:t> con </a:t>
            </a:r>
            <a:r>
              <a:rPr lang="en-US" sz="1400" b="0" dirty="0" err="1">
                <a:latin typeface="Lexend Medium"/>
              </a:rPr>
              <a:t>su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seguro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después</a:t>
            </a:r>
            <a:r>
              <a:rPr lang="en-US" sz="1400" b="0" dirty="0">
                <a:latin typeface="Lexend Medium"/>
              </a:rPr>
              <a:t> de </a:t>
            </a:r>
            <a:r>
              <a:rPr lang="en-US" sz="1400" b="0" dirty="0" err="1">
                <a:latin typeface="Lexend Medium"/>
              </a:rPr>
              <a:t>cumplir</a:t>
            </a:r>
            <a:r>
              <a:rPr lang="en-US" sz="1400" b="0" dirty="0">
                <a:latin typeface="Lexend Medium"/>
              </a:rPr>
              <a:t> con </a:t>
            </a:r>
            <a:r>
              <a:rPr lang="en-US" sz="1400" b="0" dirty="0" err="1">
                <a:latin typeface="Lexend Medium"/>
              </a:rPr>
              <a:t>el</a:t>
            </a:r>
            <a:r>
              <a:rPr lang="en-US" sz="1400" b="0" dirty="0">
                <a:latin typeface="Lexend Medium"/>
              </a:rPr>
              <a:t> deducible.</a:t>
            </a:r>
          </a:p>
          <a:p>
            <a:r>
              <a:rPr lang="en-US" sz="1400" dirty="0">
                <a:latin typeface="Lexend Medium"/>
              </a:rPr>
              <a:t>Máximo de </a:t>
            </a:r>
            <a:r>
              <a:rPr lang="en-US" sz="1400" dirty="0" err="1">
                <a:latin typeface="Lexend Medium"/>
              </a:rPr>
              <a:t>gastos</a:t>
            </a:r>
            <a:r>
              <a:rPr lang="en-US" sz="1400" dirty="0">
                <a:latin typeface="Lexend Medium"/>
              </a:rPr>
              <a:t> fuera de </a:t>
            </a:r>
            <a:r>
              <a:rPr lang="en-US" sz="1400" dirty="0" err="1">
                <a:latin typeface="Lexend Medium"/>
              </a:rPr>
              <a:t>bolsillo</a:t>
            </a:r>
            <a:r>
              <a:rPr lang="en-US" sz="1400" dirty="0">
                <a:latin typeface="Lexend Medium"/>
              </a:rPr>
              <a:t>/</a:t>
            </a:r>
            <a:r>
              <a:rPr lang="en-US" sz="1400" dirty="0" err="1">
                <a:latin typeface="Lexend Medium"/>
              </a:rPr>
              <a:t>límite</a:t>
            </a:r>
            <a:r>
              <a:rPr lang="en-US" sz="1400" dirty="0">
                <a:latin typeface="Lexend Medium"/>
              </a:rPr>
              <a:t> </a:t>
            </a:r>
            <a:r>
              <a:rPr lang="en-US" sz="1400" dirty="0" err="1">
                <a:latin typeface="Lexend Medium"/>
              </a:rPr>
              <a:t>catastrófico</a:t>
            </a:r>
            <a:r>
              <a:rPr lang="en-US" sz="1400" b="0" dirty="0">
                <a:latin typeface="Lexend Medium"/>
              </a:rPr>
              <a:t>: Lo </a:t>
            </a:r>
            <a:r>
              <a:rPr lang="en-US" sz="1400" b="0" dirty="0" err="1">
                <a:latin typeface="Lexend Medium"/>
              </a:rPr>
              <a:t>máximo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que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pagará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en</a:t>
            </a:r>
            <a:r>
              <a:rPr lang="en-US" sz="1400" b="0" dirty="0">
                <a:latin typeface="Lexend Medium"/>
              </a:rPr>
              <a:t> un </a:t>
            </a:r>
            <a:r>
              <a:rPr lang="en-US" sz="1400" b="0" dirty="0" err="1">
                <a:latin typeface="Lexend Medium"/>
              </a:rPr>
              <a:t>año</a:t>
            </a:r>
            <a:r>
              <a:rPr lang="en-US" sz="1400" b="0" dirty="0">
                <a:latin typeface="Lexend Medium"/>
              </a:rPr>
              <a:t>—</a:t>
            </a:r>
            <a:r>
              <a:rPr lang="en-US" sz="1400" b="0" dirty="0" err="1">
                <a:latin typeface="Lexend Medium"/>
              </a:rPr>
              <a:t>una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vez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alcanzada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esta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suma</a:t>
            </a:r>
            <a:r>
              <a:rPr lang="en-US" sz="1400" b="0" dirty="0">
                <a:latin typeface="Lexend Medium"/>
              </a:rPr>
              <a:t>, </a:t>
            </a:r>
            <a:r>
              <a:rPr lang="en-US" sz="1400" b="0" dirty="0" err="1">
                <a:latin typeface="Lexend Medium"/>
              </a:rPr>
              <a:t>el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seguro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cubre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el</a:t>
            </a:r>
            <a:r>
              <a:rPr lang="en-US" sz="1400" b="0" dirty="0">
                <a:latin typeface="Lexend Medium"/>
              </a:rPr>
              <a:t> 100%.</a:t>
            </a:r>
          </a:p>
          <a:p>
            <a:r>
              <a:rPr lang="en-US" sz="1400" dirty="0">
                <a:latin typeface="Lexend Medium"/>
              </a:rPr>
              <a:t>Redes</a:t>
            </a:r>
            <a:r>
              <a:rPr lang="en-US" sz="1400" b="0" dirty="0">
                <a:latin typeface="Lexend Medium"/>
              </a:rPr>
              <a:t>: </a:t>
            </a:r>
            <a:r>
              <a:rPr lang="en-US" sz="1400" b="0" dirty="0" err="1">
                <a:latin typeface="Lexend Medium"/>
              </a:rPr>
              <a:t>Usando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proveedores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dentro</a:t>
            </a:r>
            <a:r>
              <a:rPr lang="en-US" sz="1400" b="0" dirty="0">
                <a:latin typeface="Lexend Medium"/>
              </a:rPr>
              <a:t> de la red, </a:t>
            </a:r>
            <a:r>
              <a:rPr lang="en-US" sz="1400" b="0" dirty="0" err="1">
                <a:latin typeface="Lexend Medium"/>
              </a:rPr>
              <a:t>el</a:t>
            </a:r>
            <a:r>
              <a:rPr lang="en-US" sz="1400" b="0" dirty="0">
                <a:latin typeface="Lexend Medium"/>
              </a:rPr>
              <a:t> </a:t>
            </a:r>
            <a:r>
              <a:rPr lang="en-US" sz="1400" b="0" dirty="0" err="1">
                <a:latin typeface="Lexend Medium"/>
              </a:rPr>
              <a:t>costo</a:t>
            </a:r>
            <a:r>
              <a:rPr lang="en-US" sz="1400" b="0" dirty="0">
                <a:latin typeface="Lexend Medium"/>
              </a:rPr>
              <a:t> fuera del </a:t>
            </a:r>
            <a:r>
              <a:rPr lang="en-US" sz="1400" b="0" dirty="0" err="1">
                <a:latin typeface="Lexend Medium"/>
              </a:rPr>
              <a:t>bolsillo</a:t>
            </a:r>
            <a:r>
              <a:rPr lang="en-US" sz="1400" b="0" dirty="0">
                <a:latin typeface="Lexend Medium"/>
              </a:rPr>
              <a:t> es </a:t>
            </a:r>
            <a:r>
              <a:rPr lang="en-US" sz="1400" b="0" dirty="0" err="1">
                <a:latin typeface="Lexend Medium"/>
              </a:rPr>
              <a:t>menor</a:t>
            </a:r>
            <a:r>
              <a:rPr lang="en-US" sz="1400" b="0" dirty="0">
                <a:latin typeface="Lexend Medium"/>
              </a:rPr>
              <a:t>; </a:t>
            </a:r>
            <a:r>
              <a:rPr lang="en-US" sz="1400" b="0" dirty="0" err="1">
                <a:latin typeface="Lexend Medium"/>
              </a:rPr>
              <a:t>servicios</a:t>
            </a:r>
            <a:r>
              <a:rPr lang="en-US" sz="1400" b="0" dirty="0">
                <a:latin typeface="Lexend Medium"/>
              </a:rPr>
              <a:t> fuera de la red </a:t>
            </a:r>
            <a:r>
              <a:rPr lang="en-US" sz="1400" b="0" dirty="0" err="1">
                <a:latin typeface="Lexend Medium"/>
              </a:rPr>
              <a:t>pueden</a:t>
            </a:r>
            <a:r>
              <a:rPr lang="en-US" sz="1400" b="0" dirty="0">
                <a:latin typeface="Lexend Medium"/>
              </a:rPr>
              <a:t> ser mas </a:t>
            </a:r>
            <a:r>
              <a:rPr lang="en-US" sz="1400" b="0" dirty="0" err="1">
                <a:latin typeface="Lexend Medium"/>
              </a:rPr>
              <a:t>costosos</a:t>
            </a:r>
            <a:r>
              <a:rPr lang="en-US" sz="1400" b="0" dirty="0">
                <a:latin typeface="Lexend Medium"/>
              </a:rPr>
              <a:t> o no ser </a:t>
            </a:r>
            <a:r>
              <a:rPr lang="en-US" sz="1400" b="0" dirty="0" err="1">
                <a:latin typeface="Lexend Medium"/>
              </a:rPr>
              <a:t>cubiertos</a:t>
            </a:r>
            <a:r>
              <a:rPr lang="en-US" sz="1400" b="0" dirty="0">
                <a:latin typeface="Lexend Medium"/>
              </a:rPr>
              <a:t>. </a:t>
            </a:r>
          </a:p>
          <a:p>
            <a:endParaRPr lang="en-US" sz="1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A16AD1-2B39-1DF0-A8C1-AF2E868E2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113" y="466208"/>
            <a:ext cx="5322294" cy="1017555"/>
          </a:xfrm>
        </p:spPr>
        <p:txBody>
          <a:bodyPr/>
          <a:lstStyle/>
          <a:p>
            <a:r>
              <a:rPr lang="en-US">
                <a:latin typeface="Rubik SemiBold"/>
                <a:cs typeface="Rubik SemiBold"/>
              </a:rPr>
              <a:t>Puntos Clave </a:t>
            </a:r>
            <a:endParaRPr lang="en-US"/>
          </a:p>
        </p:txBody>
      </p:sp>
      <p:pic>
        <p:nvPicPr>
          <p:cNvPr id="2" name="Picture Placeholder 6" descr="Close up of checklist">
            <a:extLst>
              <a:ext uri="{FF2B5EF4-FFF2-40B4-BE49-F238E27FC236}">
                <a16:creationId xmlns:a16="http://schemas.microsoft.com/office/drawing/2014/main" id="{7F13D79D-FA9B-81C1-C5EE-1DCBBC12A173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3602" y="1205897"/>
            <a:ext cx="3817585" cy="4446201"/>
          </a:xfrm>
        </p:spPr>
      </p:pic>
      <p:pic>
        <p:nvPicPr>
          <p:cNvPr id="3" name="Picture 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038C9B03-717C-DA14-C8A9-4587FAC00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912" y="6442265"/>
            <a:ext cx="1799103" cy="339149"/>
          </a:xfrm>
          <a:prstGeom prst="rect">
            <a:avLst/>
          </a:prstGeom>
        </p:spPr>
      </p:pic>
      <p:pic>
        <p:nvPicPr>
          <p:cNvPr id="6" name="Picture 5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45B34F53-6EC6-FD0C-EBB5-32DA38C01A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65" y="6525505"/>
            <a:ext cx="926892" cy="17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8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93"/>
    </mc:Choice>
    <mc:Fallback xmlns="">
      <p:transition spd="slow" advTm="1199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3C0A6-A8C2-00FE-38E9-7C531A67C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2D3CFA-5E6B-DFCA-97BD-BF2F25998879}"/>
              </a:ext>
            </a:extLst>
          </p:cNvPr>
          <p:cNvSpPr/>
          <p:nvPr/>
        </p:nvSpPr>
        <p:spPr>
          <a:xfrm>
            <a:off x="0" y="138679"/>
            <a:ext cx="12192000" cy="30980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exend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AFB217-CB62-8F36-E7B1-044ED6A689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8679"/>
            <a:ext cx="12192000" cy="3098044"/>
          </a:xfrm>
          <a:custGeom>
            <a:avLst/>
            <a:gdLst>
              <a:gd name="connsiteX0" fmla="*/ 0 w 12192000"/>
              <a:gd name="connsiteY0" fmla="*/ 0 h 3098044"/>
              <a:gd name="connsiteX1" fmla="*/ 12192000 w 12192000"/>
              <a:gd name="connsiteY1" fmla="*/ 0 h 3098044"/>
              <a:gd name="connsiteX2" fmla="*/ 12192000 w 12192000"/>
              <a:gd name="connsiteY2" fmla="*/ 3098044 h 3098044"/>
              <a:gd name="connsiteX3" fmla="*/ 0 w 12192000"/>
              <a:gd name="connsiteY3" fmla="*/ 3098044 h 3098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98044">
                <a:moveTo>
                  <a:pt x="0" y="0"/>
                </a:moveTo>
                <a:lnTo>
                  <a:pt x="12192000" y="0"/>
                </a:lnTo>
                <a:lnTo>
                  <a:pt x="12192000" y="3098044"/>
                </a:lnTo>
                <a:lnTo>
                  <a:pt x="0" y="3098044"/>
                </a:lnTo>
                <a:close/>
              </a:path>
            </a:pathLst>
          </a:cu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A4A8579-2568-1017-C43D-6D573F85E4B4}"/>
              </a:ext>
            </a:extLst>
          </p:cNvPr>
          <p:cNvSpPr txBox="1">
            <a:spLocks/>
          </p:cNvSpPr>
          <p:nvPr/>
        </p:nvSpPr>
        <p:spPr>
          <a:xfrm>
            <a:off x="761999" y="3915125"/>
            <a:ext cx="6522507" cy="138499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000" b="1" i="0" kern="1200" spc="-50" baseline="0" dirty="0">
                <a:solidFill>
                  <a:schemeClr val="tx1"/>
                </a:solidFill>
                <a:latin typeface="Rubik SemiBold" pitchFamily="2" charset="-79"/>
                <a:ea typeface="+mn-ea"/>
                <a:cs typeface="Rubik SemiBold" pitchFamily="2" charset="-79"/>
              </a:defRPr>
            </a:lvl1pPr>
          </a:lstStyle>
          <a:p>
            <a:pPr>
              <a:defRPr/>
            </a:pPr>
            <a:r>
              <a:rPr lang="en-US" sz="6000" b="0" dirty="0">
                <a:solidFill>
                  <a:srgbClr val="001946"/>
                </a:solidFill>
                <a:latin typeface="Rubik SemiBold"/>
                <a:cs typeface="Rubik SemiBold"/>
              </a:rPr>
              <a:t>¡G</a:t>
            </a:r>
            <a:r>
              <a:rPr lang="en-US" sz="6000" dirty="0">
                <a:solidFill>
                  <a:srgbClr val="001946"/>
                </a:solidFill>
                <a:latin typeface="Rubik SemiBold"/>
                <a:cs typeface="Rubik SemiBold"/>
              </a:rPr>
              <a:t>racias!</a:t>
            </a:r>
            <a:br>
              <a:rPr lang="en-US" sz="6000" b="1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Rubik SemiBold" pitchFamily="2" charset="-79"/>
                <a:cs typeface="Rubik SemiBold" pitchFamily="2" charset="-79"/>
              </a:rPr>
            </a:br>
            <a:r>
              <a:rPr lang="en-US" sz="2000" dirty="0">
                <a:solidFill>
                  <a:srgbClr val="001946"/>
                </a:solidFill>
                <a:latin typeface="Rubik SemiBold"/>
                <a:cs typeface="Rubik SemiBold"/>
              </a:rPr>
              <a:t>​</a:t>
            </a:r>
            <a:r>
              <a:rPr lang="en-US" sz="2000" dirty="0" err="1">
                <a:solidFill>
                  <a:srgbClr val="001946"/>
                </a:solidFill>
                <a:latin typeface="Rubik SemiBold"/>
                <a:cs typeface="Rubik SemiBold"/>
              </a:rPr>
              <a:t>Consulte</a:t>
            </a:r>
            <a:r>
              <a:rPr lang="en-US" sz="2000" dirty="0">
                <a:solidFill>
                  <a:srgbClr val="001946"/>
                </a:solidFill>
                <a:latin typeface="Rubik SemiBold"/>
                <a:cs typeface="Rubik SemiBold"/>
              </a:rPr>
              <a:t> </a:t>
            </a:r>
            <a:r>
              <a:rPr lang="en-US" sz="2000" dirty="0" err="1">
                <a:solidFill>
                  <a:srgbClr val="001946"/>
                </a:solidFill>
                <a:latin typeface="Rubik SemiBold"/>
                <a:cs typeface="Rubik SemiBold"/>
              </a:rPr>
              <a:t>nuestros</a:t>
            </a:r>
            <a:r>
              <a:rPr lang="en-US" sz="2000" dirty="0">
                <a:solidFill>
                  <a:srgbClr val="001946"/>
                </a:solidFill>
                <a:latin typeface="Rubik SemiBold"/>
                <a:cs typeface="Rubik SemiBold"/>
              </a:rPr>
              <a:t> </a:t>
            </a:r>
            <a:r>
              <a:rPr lang="en-US" sz="2000" dirty="0" err="1">
                <a:solidFill>
                  <a:srgbClr val="001946"/>
                </a:solidFill>
                <a:latin typeface="Rubik SemiBold"/>
                <a:cs typeface="Rubik SemiBold"/>
              </a:rPr>
              <a:t>otros</a:t>
            </a:r>
            <a:r>
              <a:rPr lang="en-US" sz="2000" dirty="0">
                <a:solidFill>
                  <a:srgbClr val="001946"/>
                </a:solidFill>
                <a:latin typeface="Rubik SemiBold"/>
                <a:cs typeface="Rubik SemiBold"/>
              </a:rPr>
              <a:t> videos para </a:t>
            </a:r>
            <a:r>
              <a:rPr lang="en-US" sz="2000" dirty="0" err="1">
                <a:solidFill>
                  <a:srgbClr val="001946"/>
                </a:solidFill>
                <a:latin typeface="Rubik SemiBold"/>
                <a:cs typeface="Rubik SemiBold"/>
              </a:rPr>
              <a:t>obtener</a:t>
            </a:r>
            <a:r>
              <a:rPr lang="en-US" sz="2000" dirty="0">
                <a:solidFill>
                  <a:srgbClr val="001946"/>
                </a:solidFill>
                <a:latin typeface="Rubik SemiBold"/>
                <a:cs typeface="Rubik SemiBold"/>
              </a:rPr>
              <a:t> </a:t>
            </a:r>
            <a:r>
              <a:rPr lang="en-US" sz="2000" dirty="0" err="1">
                <a:solidFill>
                  <a:srgbClr val="001946"/>
                </a:solidFill>
                <a:latin typeface="Rubik SemiBold"/>
                <a:cs typeface="Rubik SemiBold"/>
              </a:rPr>
              <a:t>m</a:t>
            </a:r>
            <a:r>
              <a:rPr lang="en-US" sz="2000" b="0" dirty="0" err="1">
                <a:solidFill>
                  <a:srgbClr val="001946"/>
                </a:solidFill>
                <a:latin typeface="Rubik SemiBold"/>
                <a:cs typeface="Rubik SemiBold"/>
              </a:rPr>
              <a:t>á</a:t>
            </a:r>
            <a:r>
              <a:rPr lang="en-US" sz="2000" dirty="0" err="1">
                <a:solidFill>
                  <a:srgbClr val="001946"/>
                </a:solidFill>
                <a:latin typeface="Rubik SemiBold"/>
                <a:cs typeface="Rubik SemiBold"/>
              </a:rPr>
              <a:t>s</a:t>
            </a:r>
            <a:r>
              <a:rPr lang="en-US" sz="2000" dirty="0">
                <a:solidFill>
                  <a:srgbClr val="001946"/>
                </a:solidFill>
                <a:latin typeface="Rubik SemiBold"/>
                <a:cs typeface="Rubik SemiBold"/>
              </a:rPr>
              <a:t> </a:t>
            </a:r>
            <a:r>
              <a:rPr lang="en-US" sz="2000" dirty="0" err="1">
                <a:solidFill>
                  <a:srgbClr val="001946"/>
                </a:solidFill>
                <a:latin typeface="Rubik SemiBold"/>
                <a:cs typeface="Rubik SemiBold"/>
              </a:rPr>
              <a:t>informaci</a:t>
            </a:r>
            <a:r>
              <a:rPr lang="en-US" sz="2000" b="0" dirty="0" err="1">
                <a:solidFill>
                  <a:srgbClr val="001946"/>
                </a:solidFill>
                <a:latin typeface="Rubik SemiBold"/>
                <a:cs typeface="Rubik SemiBold"/>
              </a:rPr>
              <a:t>ó</a:t>
            </a:r>
            <a:r>
              <a:rPr lang="en-US" sz="2000" dirty="0" err="1">
                <a:solidFill>
                  <a:srgbClr val="001946"/>
                </a:solidFill>
                <a:latin typeface="Rubik SemiBold"/>
                <a:cs typeface="Rubik SemiBold"/>
              </a:rPr>
              <a:t>n</a:t>
            </a:r>
            <a:r>
              <a:rPr lang="en-US" sz="2000" dirty="0">
                <a:solidFill>
                  <a:srgbClr val="001946"/>
                </a:solidFill>
                <a:latin typeface="Rubik SemiBold"/>
                <a:cs typeface="Rubik SemiBold"/>
              </a:rPr>
              <a:t> </a:t>
            </a:r>
            <a:r>
              <a:rPr lang="en-US" sz="2000" b="0" dirty="0" err="1">
                <a:solidFill>
                  <a:srgbClr val="001946"/>
                </a:solidFill>
                <a:latin typeface="Rubik SemiBold"/>
                <a:cs typeface="Rubik SemiBold"/>
              </a:rPr>
              <a:t>út</a:t>
            </a:r>
            <a:r>
              <a:rPr lang="en-US" sz="2000" dirty="0" err="1">
                <a:solidFill>
                  <a:srgbClr val="001946"/>
                </a:solidFill>
                <a:latin typeface="Rubik SemiBold"/>
                <a:cs typeface="Rubik SemiBold"/>
              </a:rPr>
              <a:t>il</a:t>
            </a:r>
            <a:r>
              <a:rPr lang="en-US" sz="2000" dirty="0">
                <a:solidFill>
                  <a:srgbClr val="001946"/>
                </a:solidFill>
                <a:latin typeface="Rubik SemiBold"/>
                <a:cs typeface="Rubik SemiBold"/>
              </a:rPr>
              <a:t> </a:t>
            </a:r>
            <a:r>
              <a:rPr lang="en-US" sz="2000" dirty="0" err="1">
                <a:solidFill>
                  <a:srgbClr val="001946"/>
                </a:solidFill>
                <a:latin typeface="Rubik SemiBold"/>
                <a:cs typeface="Rubik SemiBold"/>
              </a:rPr>
              <a:t>sobre</a:t>
            </a:r>
            <a:r>
              <a:rPr lang="en-US" sz="2000" dirty="0">
                <a:solidFill>
                  <a:srgbClr val="001946"/>
                </a:solidFill>
                <a:latin typeface="Rubik SemiBold"/>
                <a:cs typeface="Rubik SemiBold"/>
              </a:rPr>
              <a:t> </a:t>
            </a:r>
            <a:r>
              <a:rPr lang="en-US" sz="2000" dirty="0" err="1">
                <a:solidFill>
                  <a:srgbClr val="001946"/>
                </a:solidFill>
                <a:latin typeface="Rubik SemiBold"/>
                <a:cs typeface="Rubik SemiBold"/>
              </a:rPr>
              <a:t>el</a:t>
            </a:r>
            <a:r>
              <a:rPr lang="en-US" sz="2000" dirty="0">
                <a:solidFill>
                  <a:srgbClr val="001946"/>
                </a:solidFill>
                <a:latin typeface="Rubik SemiBold"/>
                <a:cs typeface="Rubik SemiBold"/>
              </a:rPr>
              <a:t> </a:t>
            </a:r>
            <a:r>
              <a:rPr lang="en-US" sz="2000" dirty="0" err="1">
                <a:solidFill>
                  <a:srgbClr val="001946"/>
                </a:solidFill>
                <a:latin typeface="Rubik SemiBold"/>
                <a:cs typeface="Rubik SemiBold"/>
              </a:rPr>
              <a:t>seguro</a:t>
            </a:r>
            <a:r>
              <a:rPr lang="en-US" sz="2000" dirty="0">
                <a:solidFill>
                  <a:srgbClr val="001946"/>
                </a:solidFill>
                <a:latin typeface="Rubik SemiBold"/>
                <a:cs typeface="Rubik SemiBold"/>
              </a:rPr>
              <a:t> </a:t>
            </a:r>
            <a:r>
              <a:rPr lang="en-US" sz="2000" dirty="0" err="1">
                <a:solidFill>
                  <a:srgbClr val="001946"/>
                </a:solidFill>
                <a:latin typeface="Rubik SemiBold"/>
                <a:cs typeface="Rubik SemiBold"/>
              </a:rPr>
              <a:t>m</a:t>
            </a:r>
            <a:r>
              <a:rPr lang="en-US" sz="2000" b="0" dirty="0" err="1">
                <a:solidFill>
                  <a:srgbClr val="001946"/>
                </a:solidFill>
                <a:latin typeface="Rubik SemiBold"/>
                <a:cs typeface="Rubik SemiBold"/>
              </a:rPr>
              <a:t>é</a:t>
            </a:r>
            <a:r>
              <a:rPr lang="en-US" sz="2000" dirty="0" err="1">
                <a:solidFill>
                  <a:srgbClr val="001946"/>
                </a:solidFill>
                <a:latin typeface="Rubik SemiBold"/>
                <a:cs typeface="Rubik SemiBold"/>
              </a:rPr>
              <a:t>dico</a:t>
            </a:r>
            <a:r>
              <a:rPr lang="en-US" sz="2000" dirty="0">
                <a:solidFill>
                  <a:srgbClr val="001946"/>
                </a:solidFill>
                <a:latin typeface="Rubik SemiBold"/>
                <a:cs typeface="Rubik SemiBold"/>
              </a:rPr>
              <a:t> </a:t>
            </a:r>
            <a:endParaRPr lang="en-US" dirty="0"/>
          </a:p>
        </p:txBody>
      </p:sp>
      <p:pic>
        <p:nvPicPr>
          <p:cNvPr id="3" name="Picture 2" descr="Uniformed serviceperson holding hands">
            <a:extLst>
              <a:ext uri="{FF2B5EF4-FFF2-40B4-BE49-F238E27FC236}">
                <a16:creationId xmlns:a16="http://schemas.microsoft.com/office/drawing/2014/main" id="{D8F8F811-3476-E83E-6AB4-2AD70F3218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0096" y="850178"/>
            <a:ext cx="3862552" cy="5157644"/>
          </a:xfrm>
          <a:prstGeom prst="round2DiagRect">
            <a:avLst/>
          </a:prstGeom>
        </p:spPr>
      </p:pic>
      <p:pic>
        <p:nvPicPr>
          <p:cNvPr id="2" name="Picture 1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631287A7-21E2-5627-049C-1092F6731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912" y="6442265"/>
            <a:ext cx="1799103" cy="33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4"/>
    </mc:Choice>
    <mc:Fallback xmlns="">
      <p:transition spd="slow" advTm="6774"/>
    </mc:Fallback>
  </mc:AlternateContent>
</p:sld>
</file>

<file path=ppt/theme/theme1.xml><?xml version="1.0" encoding="utf-8"?>
<a:theme xmlns:a="http://schemas.openxmlformats.org/drawingml/2006/main" name="Office Theme">
  <a:themeElements>
    <a:clrScheme name="Claritev NEW">
      <a:dk1>
        <a:srgbClr val="001946"/>
      </a:dk1>
      <a:lt1>
        <a:srgbClr val="FFFFFF"/>
      </a:lt1>
      <a:dk2>
        <a:srgbClr val="111921"/>
      </a:dk2>
      <a:lt2>
        <a:srgbClr val="F8F8F8"/>
      </a:lt2>
      <a:accent1>
        <a:srgbClr val="00B5D6"/>
      </a:accent1>
      <a:accent2>
        <a:srgbClr val="058DF0"/>
      </a:accent2>
      <a:accent3>
        <a:srgbClr val="2F53A4"/>
      </a:accent3>
      <a:accent4>
        <a:srgbClr val="001A47"/>
      </a:accent4>
      <a:accent5>
        <a:srgbClr val="C8D322"/>
      </a:accent5>
      <a:accent6>
        <a:srgbClr val="E70057"/>
      </a:accent6>
      <a:hlink>
        <a:srgbClr val="00B5D7"/>
      </a:hlink>
      <a:folHlink>
        <a:srgbClr val="00B5D7"/>
      </a:folHlink>
    </a:clrScheme>
    <a:fontScheme name="Custom 1">
      <a:majorFont>
        <a:latin typeface="Rubik"/>
        <a:ea typeface=""/>
        <a:cs typeface=""/>
      </a:majorFont>
      <a:minorFont>
        <a:latin typeface="Lexe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9C48A079-A1BC-4B15-94A6-470CC395A446}" vid="{74451D96-7200-4FC2-AE03-6A273E7569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F86AAC6857E94681A68B162EAACB57" ma:contentTypeVersion="11" ma:contentTypeDescription="Create a new document." ma:contentTypeScope="" ma:versionID="e8fb3b1f8187213385fcab2d56220479">
  <xsd:schema xmlns:xsd="http://www.w3.org/2001/XMLSchema" xmlns:xs="http://www.w3.org/2001/XMLSchema" xmlns:p="http://schemas.microsoft.com/office/2006/metadata/properties" xmlns:ns2="e72f9117-66ae-445b-b0f1-0b54d4777e4c" xmlns:ns3="14d9a411-fdcc-429c-aa77-e95f66f1a750" targetNamespace="http://schemas.microsoft.com/office/2006/metadata/properties" ma:root="true" ma:fieldsID="17278c5c448ac01993d66fbc8e48be50" ns2:_="" ns3:_="">
    <xsd:import namespace="e72f9117-66ae-445b-b0f1-0b54d4777e4c"/>
    <xsd:import namespace="14d9a411-fdcc-429c-aa77-e95f66f1a7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2f9117-66ae-445b-b0f1-0b54d4777e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e26ff10-adf2-4277-a51d-31421a427d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d9a411-fdcc-429c-aa77-e95f66f1a75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aa98990-7ad9-4eaa-bcc3-d0be72af3135}" ma:internalName="TaxCatchAll" ma:showField="CatchAllData" ma:web="14d9a411-fdcc-429c-aa77-e95f66f1a7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4d9a411-fdcc-429c-aa77-e95f66f1a750" xsi:nil="true"/>
    <lcf76f155ced4ddcb4097134ff3c332f xmlns="e72f9117-66ae-445b-b0f1-0b54d4777e4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C087BD-C5D9-454F-8139-D184615DE9E0}"/>
</file>

<file path=customXml/itemProps2.xml><?xml version="1.0" encoding="utf-8"?>
<ds:datastoreItem xmlns:ds="http://schemas.openxmlformats.org/officeDocument/2006/customXml" ds:itemID="{5B8BE1C8-0D10-4E5E-9657-B0D5FD95C79F}">
  <ds:schemaRefs>
    <ds:schemaRef ds:uri="http://schemas.microsoft.com/office/2006/documentManagement/types"/>
    <ds:schemaRef ds:uri="http://purl.org/dc/dcmitype/"/>
    <ds:schemaRef ds:uri="http://purl.org/dc/elements/1.1/"/>
    <ds:schemaRef ds:uri="93c659eb-9827-40b5-9b60-209ffe436b14"/>
    <ds:schemaRef ds:uri="http://www.w3.org/XML/1998/namespace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4E0E9133-EC1A-48F6-896D-4C8372EED1E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7801</TotalTime>
  <Words>359</Words>
  <Application>Microsoft Office PowerPoint</Application>
  <PresentationFormat>Widescreen</PresentationFormat>
  <Paragraphs>59</Paragraphs>
  <Slides>9</Slides>
  <Notes>9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Conceptos Básicos del Seguro Médico </vt:lpstr>
      <vt:lpstr>Costo Mensual  </vt:lpstr>
      <vt:lpstr>Deducible Anual</vt:lpstr>
      <vt:lpstr>Copagos </vt:lpstr>
      <vt:lpstr>Coaseguro/Participación en los Costos</vt:lpstr>
      <vt:lpstr>Máximo de gastos fuera de bolsillo / Límite Catastrófico </vt:lpstr>
      <vt:lpstr>Red de Seguro Médico </vt:lpstr>
      <vt:lpstr>Puntos Clave </vt:lpstr>
      <vt:lpstr>PowerPoint Presentation</vt:lpstr>
    </vt:vector>
  </TitlesOfParts>
  <Company>MultiPlan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Sampson, Katrina</dc:creator>
  <cp:lastModifiedBy>Peragallo, Miranda</cp:lastModifiedBy>
  <cp:revision>339</cp:revision>
  <dcterms:created xsi:type="dcterms:W3CDTF">2025-02-10T15:53:27Z</dcterms:created>
  <dcterms:modified xsi:type="dcterms:W3CDTF">2026-03-16T16:13:31Z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0x01010095F86AAC6857E94681A68B162EAACB57</vt:lpwstr>
  </property>
  <property fmtid="{D5CDD505-2E9C-101B-9397-08002B2CF9AE}" pid="3" name="MediaServiceImageTags">
    <vt:lpwstr/>
  </property>
  <property fmtid="{D5CDD505-2E9C-101B-9397-08002B2CF9AE}" pid="4" name="Order">
    <vt:r8>278300</vt:r8>
  </property>
  <property fmtid="{D5CDD505-2E9C-101B-9397-08002B2CF9AE}" pid="5" name="TriggerFlowInfo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_ExtendedDescription">
    <vt:lpwstr/>
  </property>
</Properties>
</file>